
<file path=[Content_Types].xml><?xml version="1.0" encoding="utf-8"?>
<Types xmlns="http://schemas.openxmlformats.org/package/2006/content-types">
  <Default Extension="jpeg" ContentType="image/jpeg"/>
  <Default Extension="vml" ContentType="application/vnd.openxmlformats-officedocument.vmlDrawing"/>
  <Default Extension="bin" ContentType="application/vnd.openxmlformats-officedocument.oleObject"/>
  <Default Extension="png" ContentType="image/png"/>
  <Default Extension="tiff" ContentType="image/tiff"/>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8"/>
  </p:notesMasterIdLst>
  <p:handoutMasterIdLst>
    <p:handoutMasterId r:id="rId75"/>
  </p:handoutMasterIdLst>
  <p:sldIdLst>
    <p:sldId id="256" r:id="rId3"/>
    <p:sldId id="8706" r:id="rId4"/>
    <p:sldId id="8707" r:id="rId5"/>
    <p:sldId id="8708" r:id="rId6"/>
    <p:sldId id="8709" r:id="rId7"/>
    <p:sldId id="8710" r:id="rId9"/>
    <p:sldId id="8711" r:id="rId10"/>
    <p:sldId id="8712" r:id="rId11"/>
    <p:sldId id="8713" r:id="rId12"/>
    <p:sldId id="8714" r:id="rId13"/>
    <p:sldId id="8715" r:id="rId14"/>
    <p:sldId id="8716" r:id="rId15"/>
    <p:sldId id="8717" r:id="rId16"/>
    <p:sldId id="8718" r:id="rId17"/>
    <p:sldId id="8719" r:id="rId18"/>
    <p:sldId id="8720" r:id="rId19"/>
    <p:sldId id="8721" r:id="rId20"/>
    <p:sldId id="8722" r:id="rId21"/>
    <p:sldId id="8723" r:id="rId22"/>
    <p:sldId id="8724" r:id="rId23"/>
    <p:sldId id="8725" r:id="rId24"/>
    <p:sldId id="8726" r:id="rId25"/>
    <p:sldId id="8727" r:id="rId26"/>
    <p:sldId id="8728" r:id="rId27"/>
    <p:sldId id="8729" r:id="rId28"/>
    <p:sldId id="8730" r:id="rId29"/>
    <p:sldId id="8731" r:id="rId30"/>
    <p:sldId id="8732" r:id="rId31"/>
    <p:sldId id="8733" r:id="rId32"/>
    <p:sldId id="8734" r:id="rId33"/>
    <p:sldId id="8735" r:id="rId34"/>
    <p:sldId id="8736" r:id="rId35"/>
    <p:sldId id="8737" r:id="rId36"/>
    <p:sldId id="8738" r:id="rId37"/>
    <p:sldId id="8739" r:id="rId38"/>
    <p:sldId id="8740" r:id="rId39"/>
    <p:sldId id="8741" r:id="rId40"/>
    <p:sldId id="8742" r:id="rId41"/>
    <p:sldId id="8743" r:id="rId42"/>
    <p:sldId id="8744" r:id="rId43"/>
    <p:sldId id="8745" r:id="rId44"/>
    <p:sldId id="8746" r:id="rId45"/>
    <p:sldId id="8747" r:id="rId46"/>
    <p:sldId id="8748" r:id="rId47"/>
    <p:sldId id="8749" r:id="rId48"/>
    <p:sldId id="8750" r:id="rId49"/>
    <p:sldId id="8751" r:id="rId50"/>
    <p:sldId id="8752" r:id="rId51"/>
    <p:sldId id="8753" r:id="rId52"/>
    <p:sldId id="8754" r:id="rId53"/>
    <p:sldId id="8755" r:id="rId54"/>
    <p:sldId id="8756" r:id="rId55"/>
    <p:sldId id="8757" r:id="rId56"/>
    <p:sldId id="8758" r:id="rId57"/>
    <p:sldId id="8759" r:id="rId58"/>
    <p:sldId id="8760" r:id="rId59"/>
    <p:sldId id="8761" r:id="rId60"/>
    <p:sldId id="8762" r:id="rId61"/>
    <p:sldId id="8763" r:id="rId62"/>
    <p:sldId id="8764" r:id="rId63"/>
    <p:sldId id="8765" r:id="rId64"/>
    <p:sldId id="8766" r:id="rId65"/>
    <p:sldId id="8767" r:id="rId66"/>
    <p:sldId id="8768" r:id="rId67"/>
    <p:sldId id="8769" r:id="rId68"/>
    <p:sldId id="8770" r:id="rId69"/>
    <p:sldId id="8771" r:id="rId70"/>
    <p:sldId id="8772" r:id="rId71"/>
    <p:sldId id="8773" r:id="rId72"/>
    <p:sldId id="8774" r:id="rId73"/>
    <p:sldId id="8775" r:id="rId74"/>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Calibri" panose="020F0502020204030204"/>
      </a:defRPr>
    </a:lvl1pPr>
    <a:lvl2pPr marL="0" marR="0" indent="4572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Calibri" panose="020F0502020204030204"/>
      </a:defRPr>
    </a:lvl2pPr>
    <a:lvl3pPr marL="0" marR="0" indent="9144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Calibri" panose="020F0502020204030204"/>
      </a:defRPr>
    </a:lvl3pPr>
    <a:lvl4pPr marL="0" marR="0" indent="13716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Calibri" panose="020F0502020204030204"/>
      </a:defRPr>
    </a:lvl4pPr>
    <a:lvl5pPr marL="0" marR="0" indent="18288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Calibri" panose="020F0502020204030204"/>
      </a:defRPr>
    </a:lvl5pPr>
    <a:lvl6pPr marL="0" marR="0" indent="22860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Calibri" panose="020F0502020204030204"/>
      </a:defRPr>
    </a:lvl6pPr>
    <a:lvl7pPr marL="0" marR="0" indent="27432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Calibri" panose="020F0502020204030204"/>
      </a:defRPr>
    </a:lvl7pPr>
    <a:lvl8pPr marL="0" marR="0" indent="32004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Calibri" panose="020F0502020204030204"/>
      </a:defRPr>
    </a:lvl8pPr>
    <a:lvl9pPr marL="0" marR="0" indent="36576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Calibri" panose="020F0502020204030204"/>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D88"/>
    <a:srgbClr val="FFFFFF"/>
    <a:srgbClr val="9E9E9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940675A-B579-460E-94D1-54222C63F5DA}">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F2DE63D5-997A-4646-A377-4702673A728D}" styleName="浅色样式 2 - 强调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30706"/>
    <p:restoredTop sz="94677"/>
  </p:normalViewPr>
  <p:slideViewPr>
    <p:cSldViewPr snapToGrid="0" snapToObjects="1">
      <p:cViewPr varScale="1">
        <p:scale>
          <a:sx n="71" d="100"/>
          <a:sy n="71" d="100"/>
        </p:scale>
        <p:origin x="69" y="789"/>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notesMaster" Target="notesMasters/notesMaster1.xml"/><Relationship Id="rId78" Type="http://schemas.openxmlformats.org/officeDocument/2006/relationships/tableStyles" Target="tableStyles.xml"/><Relationship Id="rId77" Type="http://schemas.openxmlformats.org/officeDocument/2006/relationships/viewProps" Target="viewProps.xml"/><Relationship Id="rId76" Type="http://schemas.openxmlformats.org/officeDocument/2006/relationships/presProps" Target="presProps.xml"/><Relationship Id="rId75" Type="http://schemas.openxmlformats.org/officeDocument/2006/relationships/handoutMaster" Target="handoutMasters/handoutMaster1.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5.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4.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3.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4" Type="http://schemas.openxmlformats.org/officeDocument/2006/relationships/image" Target="../media/image11.wmf"/><Relationship Id="rId3" Type="http://schemas.openxmlformats.org/officeDocument/2006/relationships/image" Target="../media/image10.wmf"/><Relationship Id="rId2" Type="http://schemas.openxmlformats.org/officeDocument/2006/relationships/image" Target="../media/image9.wmf"/><Relationship Id="rId1" Type="http://schemas.openxmlformats.org/officeDocument/2006/relationships/image" Target="../media/image8.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3.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15.wmf"/><Relationship Id="rId1" Type="http://schemas.openxmlformats.org/officeDocument/2006/relationships/image" Target="../media/image14.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21.wmf"/><Relationship Id="rId2" Type="http://schemas.openxmlformats.org/officeDocument/2006/relationships/image" Target="../media/image20.wmf"/><Relationship Id="rId1" Type="http://schemas.openxmlformats.org/officeDocument/2006/relationships/image" Target="../media/image18.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32.wmf"/><Relationship Id="rId2" Type="http://schemas.openxmlformats.org/officeDocument/2006/relationships/image" Target="../media/image31.wmf"/><Relationship Id="rId1" Type="http://schemas.openxmlformats.org/officeDocument/2006/relationships/image" Target="../media/image30.wmf"/></Relationships>
</file>

<file path=ppt/drawings/_rels/vmlDrawing6.vml.rels><?xml version="1.0" encoding="UTF-8" standalone="yes"?>
<Relationships xmlns="http://schemas.openxmlformats.org/package/2006/relationships"><Relationship Id="rId5" Type="http://schemas.openxmlformats.org/officeDocument/2006/relationships/image" Target="../media/image48.wmf"/><Relationship Id="rId4" Type="http://schemas.openxmlformats.org/officeDocument/2006/relationships/image" Target="../media/image47.wmf"/><Relationship Id="rId3" Type="http://schemas.openxmlformats.org/officeDocument/2006/relationships/image" Target="../media/image46.wmf"/><Relationship Id="rId2" Type="http://schemas.openxmlformats.org/officeDocument/2006/relationships/image" Target="../media/image45.wmf"/><Relationship Id="rId1" Type="http://schemas.openxmlformats.org/officeDocument/2006/relationships/image" Target="../media/image44.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8" name="Shape 118"/>
          <p:cNvSpPr>
            <a:spLocks noGrp="1" noRot="1" noChangeAspect="1"/>
          </p:cNvSpPr>
          <p:nvPr>
            <p:ph type="sldImg"/>
          </p:nvPr>
        </p:nvSpPr>
        <p:spPr>
          <a:xfrm>
            <a:off x="1143000" y="685800"/>
            <a:ext cx="4572000" cy="3429000"/>
          </a:xfrm>
          <a:prstGeom prst="rect">
            <a:avLst/>
          </a:prstGeom>
        </p:spPr>
        <p:txBody>
          <a:bodyPr/>
          <a:lstStyle/>
          <a:p/>
        </p:txBody>
      </p:sp>
      <p:sp>
        <p:nvSpPr>
          <p:cNvPr id="119" name="Shape 119"/>
          <p:cNvSpPr>
            <a:spLocks noGrp="1"/>
          </p:cNvSpPr>
          <p:nvPr>
            <p:ph type="body" sz="quarter" idx="1"/>
          </p:nvPr>
        </p:nvSpPr>
        <p:spPr>
          <a:xfrm>
            <a:off x="914400" y="4343400"/>
            <a:ext cx="5029200" cy="4114800"/>
          </a:xfrm>
          <a:prstGeom prst="rect">
            <a:avLst/>
          </a:prstGeom>
        </p:spPr>
        <p:txBody>
          <a:bodyPr/>
          <a:lstStyle/>
          <a:p/>
        </p:txBody>
      </p:sp>
    </p:spTree>
  </p:cSld>
  <p:clrMap bg1="lt1" tx1="dk1" bg2="lt2" tx2="dk2" accent1="accent1" accent2="accent2" accent3="accent3" accent4="accent4" accent5="accent5" accent6="accent6" hlink="hlink" folHlink="folHlink"/>
  <p:notesStyle>
    <a:lvl1pPr latinLnBrk="0">
      <a:defRPr sz="1200">
        <a:latin typeface="+mn-lt"/>
        <a:ea typeface="+mn-ea"/>
        <a:cs typeface="+mn-cs"/>
        <a:sym typeface="Calibri" panose="020F0502020204030204"/>
      </a:defRPr>
    </a:lvl1pPr>
    <a:lvl2pPr indent="228600" latinLnBrk="0">
      <a:defRPr sz="1200">
        <a:latin typeface="+mn-lt"/>
        <a:ea typeface="+mn-ea"/>
        <a:cs typeface="+mn-cs"/>
        <a:sym typeface="Calibri" panose="020F0502020204030204"/>
      </a:defRPr>
    </a:lvl2pPr>
    <a:lvl3pPr indent="457200" latinLnBrk="0">
      <a:defRPr sz="1200">
        <a:latin typeface="+mn-lt"/>
        <a:ea typeface="+mn-ea"/>
        <a:cs typeface="+mn-cs"/>
        <a:sym typeface="Calibri" panose="020F0502020204030204"/>
      </a:defRPr>
    </a:lvl3pPr>
    <a:lvl4pPr indent="685800" latinLnBrk="0">
      <a:defRPr sz="1200">
        <a:latin typeface="+mn-lt"/>
        <a:ea typeface="+mn-ea"/>
        <a:cs typeface="+mn-cs"/>
        <a:sym typeface="Calibri" panose="020F0502020204030204"/>
      </a:defRPr>
    </a:lvl4pPr>
    <a:lvl5pPr indent="914400" latinLnBrk="0">
      <a:defRPr sz="1200">
        <a:latin typeface="+mn-lt"/>
        <a:ea typeface="+mn-ea"/>
        <a:cs typeface="+mn-cs"/>
        <a:sym typeface="Calibri" panose="020F0502020204030204"/>
      </a:defRPr>
    </a:lvl5pPr>
    <a:lvl6pPr indent="1143000" latinLnBrk="0">
      <a:defRPr sz="1200">
        <a:latin typeface="+mn-lt"/>
        <a:ea typeface="+mn-ea"/>
        <a:cs typeface="+mn-cs"/>
        <a:sym typeface="Calibri" panose="020F0502020204030204"/>
      </a:defRPr>
    </a:lvl6pPr>
    <a:lvl7pPr indent="1371600" latinLnBrk="0">
      <a:defRPr sz="1200">
        <a:latin typeface="+mn-lt"/>
        <a:ea typeface="+mn-ea"/>
        <a:cs typeface="+mn-cs"/>
        <a:sym typeface="Calibri" panose="020F0502020204030204"/>
      </a:defRPr>
    </a:lvl7pPr>
    <a:lvl8pPr indent="1600200" latinLnBrk="0">
      <a:defRPr sz="1200">
        <a:latin typeface="+mn-lt"/>
        <a:ea typeface="+mn-ea"/>
        <a:cs typeface="+mn-cs"/>
        <a:sym typeface="Calibri" panose="020F0502020204030204"/>
      </a:defRPr>
    </a:lvl8pPr>
    <a:lvl9pPr indent="1828800" latinLnBrk="0">
      <a:defRPr sz="1200">
        <a:latin typeface="+mn-lt"/>
        <a:ea typeface="+mn-ea"/>
        <a:cs typeface="+mn-cs"/>
        <a:sym typeface="Calibri" panose="020F050202020403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11" name="标题文本"/>
          <p:cNvSpPr txBox="1">
            <a:spLocks noGrp="1"/>
          </p:cNvSpPr>
          <p:nvPr>
            <p:ph type="title"/>
          </p:nvPr>
        </p:nvSpPr>
        <p:spPr>
          <a:xfrm>
            <a:off x="1524000" y="1122362"/>
            <a:ext cx="9144000" cy="2387601"/>
          </a:xfrm>
          <a:prstGeom prst="rect">
            <a:avLst/>
          </a:prstGeom>
        </p:spPr>
        <p:txBody>
          <a:bodyPr anchor="b"/>
          <a:lstStyle>
            <a:lvl1pPr algn="ctr">
              <a:defRPr sz="6000"/>
            </a:lvl1pPr>
          </a:lstStyle>
          <a:p>
            <a:r>
              <a:rPr lang="zh-CN" altLang="en-US"/>
              <a:t>单击此处编辑母版标题样式</a:t>
            </a:r>
            <a:endParaRPr dirty="0"/>
          </a:p>
        </p:txBody>
      </p:sp>
      <p:sp>
        <p:nvSpPr>
          <p:cNvPr id="12" name="正文级别 1…"/>
          <p:cNvSpPr txBox="1">
            <a:spLocks noGrp="1"/>
          </p:cNvSpPr>
          <p:nvPr>
            <p:ph type="body" sz="quarter" idx="1"/>
          </p:nvPr>
        </p:nvSpPr>
        <p:spPr>
          <a:xfrm>
            <a:off x="1524000" y="3602037"/>
            <a:ext cx="9144000" cy="1655763"/>
          </a:xfrm>
          <a:prstGeom prst="rect">
            <a:avLst/>
          </a:prstGeom>
        </p:spPr>
        <p:txBody>
          <a:bodyPr/>
          <a:lstStyle>
            <a:lvl1pPr marL="0" indent="0" algn="ctr">
              <a:buSzTx/>
              <a:buFontTx/>
              <a:buNone/>
              <a:defRPr sz="2400"/>
            </a:lvl1pPr>
            <a:lvl2pPr marL="0" indent="457200" algn="ctr">
              <a:buSzTx/>
              <a:buFontTx/>
              <a:buNone/>
              <a:defRPr sz="2400"/>
            </a:lvl2pPr>
            <a:lvl3pPr marL="0" indent="914400" algn="ctr">
              <a:buSzTx/>
              <a:buFontTx/>
              <a:buNone/>
              <a:defRPr sz="2400"/>
            </a:lvl3pPr>
            <a:lvl4pPr marL="0" indent="1371600" algn="ctr">
              <a:buSzTx/>
              <a:buFontTx/>
              <a:buNone/>
              <a:defRPr sz="2400"/>
            </a:lvl4pPr>
            <a:lvl5pPr marL="0" indent="1828800" algn="ctr">
              <a:buSzTx/>
              <a:buFontTx/>
              <a:buNone/>
              <a:defRPr sz="2400"/>
            </a:lvl5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13"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图片与标题">
    <p:spTree>
      <p:nvGrpSpPr>
        <p:cNvPr id="1" name=""/>
        <p:cNvGrpSpPr/>
        <p:nvPr/>
      </p:nvGrpSpPr>
      <p:grpSpPr>
        <a:xfrm>
          <a:off x="0" y="0"/>
          <a:ext cx="0" cy="0"/>
          <a:chOff x="0" y="0"/>
          <a:chExt cx="0" cy="0"/>
        </a:xfrm>
      </p:grpSpPr>
      <p:sp>
        <p:nvSpPr>
          <p:cNvPr id="91" name="标题文本"/>
          <p:cNvSpPr txBox="1">
            <a:spLocks noGrp="1"/>
          </p:cNvSpPr>
          <p:nvPr>
            <p:ph type="title"/>
          </p:nvPr>
        </p:nvSpPr>
        <p:spPr>
          <a:xfrm>
            <a:off x="839787" y="457200"/>
            <a:ext cx="3932239" cy="1600200"/>
          </a:xfrm>
          <a:prstGeom prst="rect">
            <a:avLst/>
          </a:prstGeom>
        </p:spPr>
        <p:txBody>
          <a:bodyPr anchor="b"/>
          <a:lstStyle>
            <a:lvl1pPr>
              <a:defRPr sz="3200"/>
            </a:lvl1pPr>
          </a:lstStyle>
          <a:p>
            <a:r>
              <a:rPr lang="zh-CN" altLang="en-US"/>
              <a:t>单击此处编辑母版标题样式</a:t>
            </a:r>
            <a:endParaRPr lang="zh-CN" altLang="en-US"/>
          </a:p>
        </p:txBody>
      </p:sp>
      <p:sp>
        <p:nvSpPr>
          <p:cNvPr id="92" name="Picture Placeholder 2"/>
          <p:cNvSpPr>
            <a:spLocks noGrp="1"/>
          </p:cNvSpPr>
          <p:nvPr>
            <p:ph type="pic" sz="half" idx="13"/>
          </p:nvPr>
        </p:nvSpPr>
        <p:spPr>
          <a:xfrm>
            <a:off x="5183187" y="987425"/>
            <a:ext cx="6172201" cy="4873625"/>
          </a:xfrm>
          <a:prstGeom prst="rect">
            <a:avLst/>
          </a:prstGeom>
        </p:spPr>
        <p:txBody>
          <a:bodyPr lIns="91439" rIns="91439">
            <a:noAutofit/>
          </a:bodyPr>
          <a:lstStyle/>
          <a:p>
            <a:r>
              <a:rPr lang="zh-CN" altLang="en-US"/>
              <a:t>单击图标添加图片</a:t>
            </a:r>
            <a:endParaRPr lang="zh-CN" altLang="en-US"/>
          </a:p>
        </p:txBody>
      </p:sp>
      <p:sp>
        <p:nvSpPr>
          <p:cNvPr id="93" name="正文级别 1…"/>
          <p:cNvSpPr txBox="1">
            <a:spLocks noGrp="1"/>
          </p:cNvSpPr>
          <p:nvPr>
            <p:ph type="body" sz="quarter" idx="1"/>
          </p:nvPr>
        </p:nvSpPr>
        <p:spPr>
          <a:xfrm>
            <a:off x="839787" y="2057400"/>
            <a:ext cx="3932239" cy="3811588"/>
          </a:xfrm>
          <a:prstGeom prst="rect">
            <a:avLst/>
          </a:prstGeom>
        </p:spPr>
        <p:txBody>
          <a:bodyPr/>
          <a:lstStyle>
            <a:lvl1pPr marL="0" indent="0">
              <a:buSzTx/>
              <a:buFontTx/>
              <a:buNone/>
              <a:defRPr sz="1600"/>
            </a:lvl1pPr>
            <a:lvl2pPr marL="0" indent="457200">
              <a:buSzTx/>
              <a:buFontTx/>
              <a:buNone/>
              <a:defRPr sz="1600"/>
            </a:lvl2pPr>
            <a:lvl3pPr marL="0" indent="914400">
              <a:buSzTx/>
              <a:buFontTx/>
              <a:buNone/>
              <a:defRPr sz="1600"/>
            </a:lvl3pPr>
            <a:lvl4pPr marL="0" indent="1371600">
              <a:buSzTx/>
              <a:buFontTx/>
              <a:buNone/>
              <a:defRPr sz="1600"/>
            </a:lvl4pPr>
            <a:lvl5pPr marL="0" indent="1828800">
              <a:buSzTx/>
              <a:buFontTx/>
              <a:buNone/>
              <a:defRPr sz="1600"/>
            </a:lvl5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94"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标题和竖排文字">
    <p:spTree>
      <p:nvGrpSpPr>
        <p:cNvPr id="1" name=""/>
        <p:cNvGrpSpPr/>
        <p:nvPr/>
      </p:nvGrpSpPr>
      <p:grpSpPr>
        <a:xfrm>
          <a:off x="0" y="0"/>
          <a:ext cx="0" cy="0"/>
          <a:chOff x="0" y="0"/>
          <a:chExt cx="0" cy="0"/>
        </a:xfrm>
      </p:grpSpPr>
      <p:sp>
        <p:nvSpPr>
          <p:cNvPr id="101" name="标题文本"/>
          <p:cNvSpPr txBox="1">
            <a:spLocks noGrp="1"/>
          </p:cNvSpPr>
          <p:nvPr>
            <p:ph type="title"/>
          </p:nvPr>
        </p:nvSpPr>
        <p:spPr>
          <a:prstGeom prst="rect">
            <a:avLst/>
          </a:prstGeom>
        </p:spPr>
        <p:txBody>
          <a:bodyPr/>
          <a:lstStyle/>
          <a:p>
            <a:r>
              <a:rPr lang="zh-CN" altLang="en-US"/>
              <a:t>单击此处编辑母版标题样式</a:t>
            </a:r>
            <a:endParaRPr lang="zh-CN" altLang="en-US"/>
          </a:p>
        </p:txBody>
      </p:sp>
      <p:sp>
        <p:nvSpPr>
          <p:cNvPr id="102" name="正文级别 1…"/>
          <p:cNvSpPr txBox="1">
            <a:spLocks noGrp="1"/>
          </p:cNvSpPr>
          <p:nvPr>
            <p:ph type="body" idx="1"/>
          </p:nvPr>
        </p:nvSpPr>
        <p:spPr>
          <a:prstGeom prst="rect">
            <a:avLst/>
          </a:prstGeo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103"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竖排标题与文本">
    <p:spTree>
      <p:nvGrpSpPr>
        <p:cNvPr id="1" name=""/>
        <p:cNvGrpSpPr/>
        <p:nvPr/>
      </p:nvGrpSpPr>
      <p:grpSpPr>
        <a:xfrm>
          <a:off x="0" y="0"/>
          <a:ext cx="0" cy="0"/>
          <a:chOff x="0" y="0"/>
          <a:chExt cx="0" cy="0"/>
        </a:xfrm>
      </p:grpSpPr>
      <p:sp>
        <p:nvSpPr>
          <p:cNvPr id="110" name="标题文本"/>
          <p:cNvSpPr txBox="1">
            <a:spLocks noGrp="1"/>
          </p:cNvSpPr>
          <p:nvPr>
            <p:ph type="title"/>
          </p:nvPr>
        </p:nvSpPr>
        <p:spPr>
          <a:xfrm>
            <a:off x="8724900" y="365125"/>
            <a:ext cx="2628900" cy="5811838"/>
          </a:xfrm>
          <a:prstGeom prst="rect">
            <a:avLst/>
          </a:prstGeom>
        </p:spPr>
        <p:txBody>
          <a:bodyPr/>
          <a:lstStyle/>
          <a:p>
            <a:r>
              <a:rPr lang="zh-CN" altLang="en-US"/>
              <a:t>单击此处编辑母版标题样式</a:t>
            </a:r>
            <a:endParaRPr lang="zh-CN" altLang="en-US"/>
          </a:p>
        </p:txBody>
      </p:sp>
      <p:sp>
        <p:nvSpPr>
          <p:cNvPr id="111" name="正文级别 1…"/>
          <p:cNvSpPr txBox="1">
            <a:spLocks noGrp="1"/>
          </p:cNvSpPr>
          <p:nvPr>
            <p:ph type="body" idx="1"/>
          </p:nvPr>
        </p:nvSpPr>
        <p:spPr>
          <a:xfrm>
            <a:off x="838200" y="365125"/>
            <a:ext cx="7734300" cy="5811838"/>
          </a:xfrm>
          <a:prstGeom prst="rect">
            <a:avLst/>
          </a:prstGeo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112"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内容页_1">
    <p:bg>
      <p:bgPr>
        <a:solidFill>
          <a:schemeClr val="bg1"/>
        </a:solidFill>
        <a:effectLst/>
      </p:bgPr>
    </p:bg>
    <p:spTree>
      <p:nvGrpSpPr>
        <p:cNvPr id="1" name=""/>
        <p:cNvGrpSpPr/>
        <p:nvPr/>
      </p:nvGrpSpPr>
      <p:grpSpPr>
        <a:xfrm>
          <a:off x="0" y="0"/>
          <a:ext cx="0" cy="0"/>
          <a:chOff x="0" y="0"/>
          <a:chExt cx="0" cy="0"/>
        </a:xfrm>
      </p:grpSpPr>
      <p:sp>
        <p:nvSpPr>
          <p:cNvPr id="3" name="矩形 2"/>
          <p:cNvSpPr/>
          <p:nvPr userDrawn="1"/>
        </p:nvSpPr>
        <p:spPr>
          <a:xfrm>
            <a:off x="493530" y="292590"/>
            <a:ext cx="660901" cy="632007"/>
          </a:xfrm>
          <a:prstGeom prst="rect">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lIns="121899" tIns="60949" rIns="121899" bIns="60949" rtlCol="0" anchor="ctr"/>
          <a:lstStyle/>
          <a:p>
            <a:pPr algn="ctr"/>
            <a:endParaRPr kumimoji="1" lang="zh-CN" altLang="en-US" sz="1335" b="1" dirty="0">
              <a:solidFill>
                <a:srgbClr val="1F1F1F"/>
              </a:solidFill>
              <a:latin typeface="Calibri" panose="020F0502020204030204"/>
              <a:ea typeface="宋体" panose="02010600030101010101" pitchFamily="2" charset="-122"/>
            </a:endParaRPr>
          </a:p>
        </p:txBody>
      </p:sp>
      <p:sp>
        <p:nvSpPr>
          <p:cNvPr id="5" name="文本占位符 4"/>
          <p:cNvSpPr>
            <a:spLocks noGrp="1"/>
          </p:cNvSpPr>
          <p:nvPr>
            <p:ph type="body" sz="quarter" idx="10" hasCustomPrompt="1"/>
          </p:nvPr>
        </p:nvSpPr>
        <p:spPr>
          <a:xfrm>
            <a:off x="1438216" y="234879"/>
            <a:ext cx="3787775" cy="747428"/>
          </a:xfrm>
          <a:prstGeom prst="rect">
            <a:avLst/>
          </a:prstGeom>
        </p:spPr>
        <p:txBody>
          <a:bodyPr/>
          <a:lstStyle>
            <a:lvl1pPr marL="0" indent="0">
              <a:buNone/>
              <a:defRPr sz="2000" b="1">
                <a:solidFill>
                  <a:schemeClr val="tx2"/>
                </a:solidFill>
                <a:latin typeface="+mj-ea"/>
                <a:ea typeface="+mj-ea"/>
              </a:defRPr>
            </a:lvl1pPr>
          </a:lstStyle>
          <a:p>
            <a:pPr lvl="0"/>
            <a:r>
              <a:rPr lang="en-US" altLang="zh-CN" dirty="0"/>
              <a:t>MORE THAN TEMPLATE</a:t>
            </a:r>
            <a:endParaRPr lang="en-US" altLang="zh-CN" dirty="0"/>
          </a:p>
          <a:p>
            <a:pPr lvl="0"/>
            <a:r>
              <a:rPr lang="zh-CN" altLang="en-US" dirty="0"/>
              <a:t>点击此处添加副标题</a:t>
            </a:r>
            <a:endParaRPr lang="zh-CN" altLang="en-US" dirty="0"/>
          </a:p>
        </p:txBody>
      </p:sp>
      <p:sp>
        <p:nvSpPr>
          <p:cNvPr id="7" name="文本占位符 6"/>
          <p:cNvSpPr>
            <a:spLocks noGrp="1"/>
          </p:cNvSpPr>
          <p:nvPr>
            <p:ph type="body" sz="quarter" idx="11" hasCustomPrompt="1"/>
          </p:nvPr>
        </p:nvSpPr>
        <p:spPr>
          <a:xfrm>
            <a:off x="445405" y="273634"/>
            <a:ext cx="798930" cy="683711"/>
          </a:xfrm>
          <a:prstGeom prst="rect">
            <a:avLst/>
          </a:prstGeom>
        </p:spPr>
        <p:txBody>
          <a:bodyPr/>
          <a:lstStyle>
            <a:lvl1pPr marL="0" indent="0" algn="ctr">
              <a:buNone/>
              <a:defRPr sz="3600">
                <a:solidFill>
                  <a:schemeClr val="tx2"/>
                </a:solidFill>
              </a:defRPr>
            </a:lvl1pPr>
          </a:lstStyle>
          <a:p>
            <a:pPr lvl="0"/>
            <a:r>
              <a:rPr lang="en-US" altLang="zh-CN" dirty="0"/>
              <a:t>01</a:t>
            </a:r>
            <a:endParaRPr lang="zh-CN" altLang="en-US" dirty="0"/>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showMasterSp="0" userDrawn="1">
  <p:cSld name="末尾幻灯片">
    <p:bg>
      <p:bgPr>
        <a:solidFill>
          <a:schemeClr val="accent1"/>
        </a:solidFill>
        <a:effectLst/>
      </p:bgPr>
    </p:bg>
    <p:spTree>
      <p:nvGrpSpPr>
        <p:cNvPr id="1" name=""/>
        <p:cNvGrpSpPr/>
        <p:nvPr/>
      </p:nvGrpSpPr>
      <p:grpSpPr>
        <a:xfrm>
          <a:off x="0" y="0"/>
          <a:ext cx="0" cy="0"/>
          <a:chOff x="0" y="0"/>
          <a:chExt cx="0" cy="0"/>
        </a:xfrm>
      </p:grpSpPr>
      <p:grpSp>
        <p:nvGrpSpPr>
          <p:cNvPr id="4" name="组合 3"/>
          <p:cNvGrpSpPr/>
          <p:nvPr userDrawn="1"/>
        </p:nvGrpSpPr>
        <p:grpSpPr>
          <a:xfrm flipH="1">
            <a:off x="177800" y="191058"/>
            <a:ext cx="11186886" cy="6536313"/>
            <a:chOff x="827314" y="191058"/>
            <a:chExt cx="11186886" cy="6536313"/>
          </a:xfrm>
        </p:grpSpPr>
        <p:grpSp>
          <p:nvGrpSpPr>
            <p:cNvPr id="45" name="组合 44"/>
            <p:cNvGrpSpPr/>
            <p:nvPr userDrawn="1"/>
          </p:nvGrpSpPr>
          <p:grpSpPr>
            <a:xfrm>
              <a:off x="10033000" y="191058"/>
              <a:ext cx="1948996" cy="2691284"/>
              <a:chOff x="8470446" y="2515552"/>
              <a:chExt cx="476250" cy="657633"/>
            </a:xfrm>
          </p:grpSpPr>
          <p:pic>
            <p:nvPicPr>
              <p:cNvPr id="46" name="图形 45"/>
              <p:cNvPicPr>
                <a:picLocks noChangeAspect="1"/>
              </p:cNvPicPr>
              <p:nvPr userDrawn="1"/>
            </p:nvPicPr>
            <p:blipFill>
              <a:blip r:embed="rId2"/>
              <a:stretch>
                <a:fillRect/>
              </a:stretch>
            </p:blipFill>
            <p:spPr>
              <a:xfrm>
                <a:off x="8470446" y="2639785"/>
                <a:ext cx="476250" cy="533400"/>
              </a:xfrm>
              <a:prstGeom prst="rect">
                <a:avLst/>
              </a:prstGeom>
            </p:spPr>
          </p:pic>
          <p:pic>
            <p:nvPicPr>
              <p:cNvPr id="47" name="图形 46"/>
              <p:cNvPicPr>
                <a:picLocks noChangeAspect="1"/>
              </p:cNvPicPr>
              <p:nvPr userDrawn="1"/>
            </p:nvPicPr>
            <p:blipFill>
              <a:blip r:embed="rId3"/>
              <a:stretch>
                <a:fillRect/>
              </a:stretch>
            </p:blipFill>
            <p:spPr>
              <a:xfrm>
                <a:off x="8556307" y="2515552"/>
                <a:ext cx="352425" cy="409575"/>
              </a:xfrm>
              <a:prstGeom prst="rect">
                <a:avLst/>
              </a:prstGeom>
            </p:spPr>
          </p:pic>
        </p:grpSp>
        <p:grpSp>
          <p:nvGrpSpPr>
            <p:cNvPr id="48" name="组合 47"/>
            <p:cNvGrpSpPr/>
            <p:nvPr userDrawn="1"/>
          </p:nvGrpSpPr>
          <p:grpSpPr>
            <a:xfrm>
              <a:off x="8077200" y="399384"/>
              <a:ext cx="1549400" cy="2139499"/>
              <a:chOff x="8470446" y="2515552"/>
              <a:chExt cx="476250" cy="657633"/>
            </a:xfrm>
          </p:grpSpPr>
          <p:pic>
            <p:nvPicPr>
              <p:cNvPr id="49" name="图形 48"/>
              <p:cNvPicPr>
                <a:picLocks noChangeAspect="1"/>
              </p:cNvPicPr>
              <p:nvPr userDrawn="1"/>
            </p:nvPicPr>
            <p:blipFill>
              <a:blip r:embed="rId2"/>
              <a:stretch>
                <a:fillRect/>
              </a:stretch>
            </p:blipFill>
            <p:spPr>
              <a:xfrm>
                <a:off x="8470446" y="2639785"/>
                <a:ext cx="476250" cy="533400"/>
              </a:xfrm>
              <a:prstGeom prst="rect">
                <a:avLst/>
              </a:prstGeom>
            </p:spPr>
          </p:pic>
          <p:pic>
            <p:nvPicPr>
              <p:cNvPr id="50" name="图形 49"/>
              <p:cNvPicPr>
                <a:picLocks noChangeAspect="1"/>
              </p:cNvPicPr>
              <p:nvPr userDrawn="1"/>
            </p:nvPicPr>
            <p:blipFill>
              <a:blip r:embed="rId3"/>
              <a:stretch>
                <a:fillRect/>
              </a:stretch>
            </p:blipFill>
            <p:spPr>
              <a:xfrm>
                <a:off x="8556307" y="2515552"/>
                <a:ext cx="352425" cy="409575"/>
              </a:xfrm>
              <a:prstGeom prst="rect">
                <a:avLst/>
              </a:prstGeom>
            </p:spPr>
          </p:pic>
        </p:grpSp>
        <p:grpSp>
          <p:nvGrpSpPr>
            <p:cNvPr id="51" name="组合 50"/>
            <p:cNvGrpSpPr/>
            <p:nvPr userDrawn="1"/>
          </p:nvGrpSpPr>
          <p:grpSpPr>
            <a:xfrm>
              <a:off x="9258300" y="1443291"/>
              <a:ext cx="800100" cy="1104823"/>
              <a:chOff x="8470446" y="2515552"/>
              <a:chExt cx="476250" cy="657633"/>
            </a:xfrm>
          </p:grpSpPr>
          <p:pic>
            <p:nvPicPr>
              <p:cNvPr id="52" name="图形 51"/>
              <p:cNvPicPr>
                <a:picLocks noChangeAspect="1"/>
              </p:cNvPicPr>
              <p:nvPr userDrawn="1"/>
            </p:nvPicPr>
            <p:blipFill>
              <a:blip r:embed="rId2"/>
              <a:stretch>
                <a:fillRect/>
              </a:stretch>
            </p:blipFill>
            <p:spPr>
              <a:xfrm>
                <a:off x="8470446" y="2639785"/>
                <a:ext cx="476250" cy="533400"/>
              </a:xfrm>
              <a:prstGeom prst="rect">
                <a:avLst/>
              </a:prstGeom>
            </p:spPr>
          </p:pic>
          <p:pic>
            <p:nvPicPr>
              <p:cNvPr id="53" name="图形 52"/>
              <p:cNvPicPr>
                <a:picLocks noChangeAspect="1"/>
              </p:cNvPicPr>
              <p:nvPr userDrawn="1"/>
            </p:nvPicPr>
            <p:blipFill>
              <a:blip r:embed="rId3"/>
              <a:stretch>
                <a:fillRect/>
              </a:stretch>
            </p:blipFill>
            <p:spPr>
              <a:xfrm>
                <a:off x="8556307" y="2515552"/>
                <a:ext cx="352425" cy="409575"/>
              </a:xfrm>
              <a:prstGeom prst="rect">
                <a:avLst/>
              </a:prstGeom>
            </p:spPr>
          </p:pic>
        </p:grpSp>
        <p:grpSp>
          <p:nvGrpSpPr>
            <p:cNvPr id="54" name="组合 53"/>
            <p:cNvGrpSpPr/>
            <p:nvPr userDrawn="1"/>
          </p:nvGrpSpPr>
          <p:grpSpPr>
            <a:xfrm>
              <a:off x="2362200" y="3839465"/>
              <a:ext cx="1948996" cy="2691284"/>
              <a:chOff x="8470446" y="2515552"/>
              <a:chExt cx="476250" cy="657633"/>
            </a:xfrm>
          </p:grpSpPr>
          <p:pic>
            <p:nvPicPr>
              <p:cNvPr id="55" name="图形 54"/>
              <p:cNvPicPr>
                <a:picLocks noChangeAspect="1"/>
              </p:cNvPicPr>
              <p:nvPr userDrawn="1"/>
            </p:nvPicPr>
            <p:blipFill>
              <a:blip r:embed="rId2"/>
              <a:stretch>
                <a:fillRect/>
              </a:stretch>
            </p:blipFill>
            <p:spPr>
              <a:xfrm>
                <a:off x="8470446" y="2639785"/>
                <a:ext cx="476250" cy="533400"/>
              </a:xfrm>
              <a:prstGeom prst="rect">
                <a:avLst/>
              </a:prstGeom>
            </p:spPr>
          </p:pic>
          <p:pic>
            <p:nvPicPr>
              <p:cNvPr id="56" name="图形 55"/>
              <p:cNvPicPr>
                <a:picLocks noChangeAspect="1"/>
              </p:cNvPicPr>
              <p:nvPr userDrawn="1"/>
            </p:nvPicPr>
            <p:blipFill>
              <a:blip r:embed="rId3"/>
              <a:stretch>
                <a:fillRect/>
              </a:stretch>
            </p:blipFill>
            <p:spPr>
              <a:xfrm>
                <a:off x="8556307" y="2515552"/>
                <a:ext cx="352425" cy="409575"/>
              </a:xfrm>
              <a:prstGeom prst="rect">
                <a:avLst/>
              </a:prstGeom>
            </p:spPr>
          </p:pic>
        </p:grpSp>
        <p:grpSp>
          <p:nvGrpSpPr>
            <p:cNvPr id="57" name="组合 56"/>
            <p:cNvGrpSpPr/>
            <p:nvPr userDrawn="1"/>
          </p:nvGrpSpPr>
          <p:grpSpPr>
            <a:xfrm>
              <a:off x="827314" y="4587872"/>
              <a:ext cx="1549400" cy="2139499"/>
              <a:chOff x="8470446" y="2515552"/>
              <a:chExt cx="476250" cy="657633"/>
            </a:xfrm>
          </p:grpSpPr>
          <p:pic>
            <p:nvPicPr>
              <p:cNvPr id="58" name="图形 57"/>
              <p:cNvPicPr>
                <a:picLocks noChangeAspect="1"/>
              </p:cNvPicPr>
              <p:nvPr userDrawn="1"/>
            </p:nvPicPr>
            <p:blipFill>
              <a:blip r:embed="rId2"/>
              <a:stretch>
                <a:fillRect/>
              </a:stretch>
            </p:blipFill>
            <p:spPr>
              <a:xfrm>
                <a:off x="8470446" y="2639785"/>
                <a:ext cx="476250" cy="533400"/>
              </a:xfrm>
              <a:prstGeom prst="rect">
                <a:avLst/>
              </a:prstGeom>
            </p:spPr>
          </p:pic>
          <p:pic>
            <p:nvPicPr>
              <p:cNvPr id="59" name="图形 58"/>
              <p:cNvPicPr>
                <a:picLocks noChangeAspect="1"/>
              </p:cNvPicPr>
              <p:nvPr userDrawn="1"/>
            </p:nvPicPr>
            <p:blipFill>
              <a:blip r:embed="rId3"/>
              <a:stretch>
                <a:fillRect/>
              </a:stretch>
            </p:blipFill>
            <p:spPr>
              <a:xfrm>
                <a:off x="8556307" y="2515552"/>
                <a:ext cx="352425" cy="409575"/>
              </a:xfrm>
              <a:prstGeom prst="rect">
                <a:avLst/>
              </a:prstGeom>
            </p:spPr>
          </p:pic>
        </p:grpSp>
        <p:grpSp>
          <p:nvGrpSpPr>
            <p:cNvPr id="60" name="组合 59"/>
            <p:cNvGrpSpPr/>
            <p:nvPr userDrawn="1"/>
          </p:nvGrpSpPr>
          <p:grpSpPr>
            <a:xfrm>
              <a:off x="3619500" y="5172205"/>
              <a:ext cx="800100" cy="1104823"/>
              <a:chOff x="8470446" y="2515552"/>
              <a:chExt cx="476250" cy="657633"/>
            </a:xfrm>
          </p:grpSpPr>
          <p:pic>
            <p:nvPicPr>
              <p:cNvPr id="61" name="图形 60"/>
              <p:cNvPicPr>
                <a:picLocks noChangeAspect="1"/>
              </p:cNvPicPr>
              <p:nvPr userDrawn="1"/>
            </p:nvPicPr>
            <p:blipFill>
              <a:blip r:embed="rId2"/>
              <a:stretch>
                <a:fillRect/>
              </a:stretch>
            </p:blipFill>
            <p:spPr>
              <a:xfrm>
                <a:off x="8470446" y="2639785"/>
                <a:ext cx="476250" cy="533400"/>
              </a:xfrm>
              <a:prstGeom prst="rect">
                <a:avLst/>
              </a:prstGeom>
            </p:spPr>
          </p:pic>
          <p:pic>
            <p:nvPicPr>
              <p:cNvPr id="62" name="图形 61"/>
              <p:cNvPicPr>
                <a:picLocks noChangeAspect="1"/>
              </p:cNvPicPr>
              <p:nvPr userDrawn="1"/>
            </p:nvPicPr>
            <p:blipFill>
              <a:blip r:embed="rId3"/>
              <a:stretch>
                <a:fillRect/>
              </a:stretch>
            </p:blipFill>
            <p:spPr>
              <a:xfrm>
                <a:off x="8556307" y="2515552"/>
                <a:ext cx="352425" cy="409575"/>
              </a:xfrm>
              <a:prstGeom prst="rect">
                <a:avLst/>
              </a:prstGeom>
            </p:spPr>
          </p:pic>
        </p:grpSp>
        <p:grpSp>
          <p:nvGrpSpPr>
            <p:cNvPr id="63" name="组合 62"/>
            <p:cNvGrpSpPr/>
            <p:nvPr userDrawn="1"/>
          </p:nvGrpSpPr>
          <p:grpSpPr>
            <a:xfrm>
              <a:off x="8804275" y="2803630"/>
              <a:ext cx="1948996" cy="2691284"/>
              <a:chOff x="8470446" y="2515552"/>
              <a:chExt cx="476250" cy="657633"/>
            </a:xfrm>
          </p:grpSpPr>
          <p:pic>
            <p:nvPicPr>
              <p:cNvPr id="64" name="图形 63"/>
              <p:cNvPicPr>
                <a:picLocks noChangeAspect="1"/>
              </p:cNvPicPr>
              <p:nvPr userDrawn="1"/>
            </p:nvPicPr>
            <p:blipFill>
              <a:blip r:embed="rId2"/>
              <a:stretch>
                <a:fillRect/>
              </a:stretch>
            </p:blipFill>
            <p:spPr>
              <a:xfrm>
                <a:off x="8470446" y="2639785"/>
                <a:ext cx="476250" cy="533400"/>
              </a:xfrm>
              <a:prstGeom prst="rect">
                <a:avLst/>
              </a:prstGeom>
            </p:spPr>
          </p:pic>
          <p:pic>
            <p:nvPicPr>
              <p:cNvPr id="65" name="图形 64"/>
              <p:cNvPicPr>
                <a:picLocks noChangeAspect="1"/>
              </p:cNvPicPr>
              <p:nvPr userDrawn="1"/>
            </p:nvPicPr>
            <p:blipFill>
              <a:blip r:embed="rId3"/>
              <a:stretch>
                <a:fillRect/>
              </a:stretch>
            </p:blipFill>
            <p:spPr>
              <a:xfrm>
                <a:off x="8556307" y="2515552"/>
                <a:ext cx="352425" cy="409575"/>
              </a:xfrm>
              <a:prstGeom prst="rect">
                <a:avLst/>
              </a:prstGeom>
            </p:spPr>
          </p:pic>
        </p:grpSp>
        <p:grpSp>
          <p:nvGrpSpPr>
            <p:cNvPr id="66" name="组合 65"/>
            <p:cNvGrpSpPr/>
            <p:nvPr userDrawn="1"/>
          </p:nvGrpSpPr>
          <p:grpSpPr>
            <a:xfrm>
              <a:off x="9410700" y="2805268"/>
              <a:ext cx="2413000" cy="3332007"/>
              <a:chOff x="8470446" y="2515552"/>
              <a:chExt cx="476250" cy="657633"/>
            </a:xfrm>
          </p:grpSpPr>
          <p:pic>
            <p:nvPicPr>
              <p:cNvPr id="67" name="图形 66"/>
              <p:cNvPicPr>
                <a:picLocks noChangeAspect="1"/>
              </p:cNvPicPr>
              <p:nvPr userDrawn="1"/>
            </p:nvPicPr>
            <p:blipFill>
              <a:blip r:embed="rId2"/>
              <a:stretch>
                <a:fillRect/>
              </a:stretch>
            </p:blipFill>
            <p:spPr>
              <a:xfrm>
                <a:off x="8470446" y="2639785"/>
                <a:ext cx="476250" cy="533400"/>
              </a:xfrm>
              <a:prstGeom prst="rect">
                <a:avLst/>
              </a:prstGeom>
            </p:spPr>
          </p:pic>
          <p:pic>
            <p:nvPicPr>
              <p:cNvPr id="68" name="图形 67"/>
              <p:cNvPicPr>
                <a:picLocks noChangeAspect="1"/>
              </p:cNvPicPr>
              <p:nvPr userDrawn="1"/>
            </p:nvPicPr>
            <p:blipFill>
              <a:blip r:embed="rId3"/>
              <a:stretch>
                <a:fillRect/>
              </a:stretch>
            </p:blipFill>
            <p:spPr>
              <a:xfrm>
                <a:off x="8556307" y="2515552"/>
                <a:ext cx="352425" cy="409575"/>
              </a:xfrm>
              <a:prstGeom prst="rect">
                <a:avLst/>
              </a:prstGeom>
            </p:spPr>
          </p:pic>
        </p:grpSp>
        <p:grpSp>
          <p:nvGrpSpPr>
            <p:cNvPr id="69" name="组合 68"/>
            <p:cNvGrpSpPr/>
            <p:nvPr userDrawn="1"/>
          </p:nvGrpSpPr>
          <p:grpSpPr>
            <a:xfrm>
              <a:off x="8661400" y="3894391"/>
              <a:ext cx="1854200" cy="2560384"/>
              <a:chOff x="8470446" y="2515552"/>
              <a:chExt cx="476250" cy="657633"/>
            </a:xfrm>
          </p:grpSpPr>
          <p:pic>
            <p:nvPicPr>
              <p:cNvPr id="70" name="图形 69"/>
              <p:cNvPicPr>
                <a:picLocks noChangeAspect="1"/>
              </p:cNvPicPr>
              <p:nvPr userDrawn="1"/>
            </p:nvPicPr>
            <p:blipFill>
              <a:blip r:embed="rId2"/>
              <a:stretch>
                <a:fillRect/>
              </a:stretch>
            </p:blipFill>
            <p:spPr>
              <a:xfrm>
                <a:off x="8470446" y="2639785"/>
                <a:ext cx="476250" cy="533400"/>
              </a:xfrm>
              <a:prstGeom prst="rect">
                <a:avLst/>
              </a:prstGeom>
            </p:spPr>
          </p:pic>
          <p:pic>
            <p:nvPicPr>
              <p:cNvPr id="71" name="图形 70"/>
              <p:cNvPicPr>
                <a:picLocks noChangeAspect="1"/>
              </p:cNvPicPr>
              <p:nvPr userDrawn="1"/>
            </p:nvPicPr>
            <p:blipFill>
              <a:blip r:embed="rId3"/>
              <a:stretch>
                <a:fillRect/>
              </a:stretch>
            </p:blipFill>
            <p:spPr>
              <a:xfrm>
                <a:off x="8556307" y="2515552"/>
                <a:ext cx="352425" cy="409575"/>
              </a:xfrm>
              <a:prstGeom prst="rect">
                <a:avLst/>
              </a:prstGeom>
            </p:spPr>
          </p:pic>
        </p:grpSp>
        <p:grpSp>
          <p:nvGrpSpPr>
            <p:cNvPr id="72" name="组合 71"/>
            <p:cNvGrpSpPr/>
            <p:nvPr userDrawn="1"/>
          </p:nvGrpSpPr>
          <p:grpSpPr>
            <a:xfrm>
              <a:off x="10472738" y="4391326"/>
              <a:ext cx="1541462" cy="2128537"/>
              <a:chOff x="8470446" y="2515552"/>
              <a:chExt cx="476250" cy="657633"/>
            </a:xfrm>
          </p:grpSpPr>
          <p:pic>
            <p:nvPicPr>
              <p:cNvPr id="73" name="图形 72"/>
              <p:cNvPicPr>
                <a:picLocks noChangeAspect="1"/>
              </p:cNvPicPr>
              <p:nvPr userDrawn="1"/>
            </p:nvPicPr>
            <p:blipFill>
              <a:blip r:embed="rId2"/>
              <a:stretch>
                <a:fillRect/>
              </a:stretch>
            </p:blipFill>
            <p:spPr>
              <a:xfrm>
                <a:off x="8470446" y="2639785"/>
                <a:ext cx="476250" cy="533400"/>
              </a:xfrm>
              <a:prstGeom prst="rect">
                <a:avLst/>
              </a:prstGeom>
            </p:spPr>
          </p:pic>
          <p:pic>
            <p:nvPicPr>
              <p:cNvPr id="74" name="图形 73"/>
              <p:cNvPicPr>
                <a:picLocks noChangeAspect="1"/>
              </p:cNvPicPr>
              <p:nvPr userDrawn="1"/>
            </p:nvPicPr>
            <p:blipFill>
              <a:blip r:embed="rId3"/>
              <a:stretch>
                <a:fillRect/>
              </a:stretch>
            </p:blipFill>
            <p:spPr>
              <a:xfrm>
                <a:off x="8556307" y="2515552"/>
                <a:ext cx="352425" cy="409575"/>
              </a:xfrm>
              <a:prstGeom prst="rect">
                <a:avLst/>
              </a:prstGeom>
            </p:spPr>
          </p:pic>
        </p:grpSp>
        <p:grpSp>
          <p:nvGrpSpPr>
            <p:cNvPr id="75" name="组合 74"/>
            <p:cNvGrpSpPr/>
            <p:nvPr userDrawn="1"/>
          </p:nvGrpSpPr>
          <p:grpSpPr>
            <a:xfrm>
              <a:off x="4869081" y="4618776"/>
              <a:ext cx="617320" cy="852430"/>
              <a:chOff x="8470446" y="2515552"/>
              <a:chExt cx="476250" cy="657633"/>
            </a:xfrm>
          </p:grpSpPr>
          <p:pic>
            <p:nvPicPr>
              <p:cNvPr id="76" name="图形 75"/>
              <p:cNvPicPr>
                <a:picLocks noChangeAspect="1"/>
              </p:cNvPicPr>
              <p:nvPr userDrawn="1"/>
            </p:nvPicPr>
            <p:blipFill>
              <a:blip r:embed="rId2"/>
              <a:stretch>
                <a:fillRect/>
              </a:stretch>
            </p:blipFill>
            <p:spPr>
              <a:xfrm>
                <a:off x="8470446" y="2639785"/>
                <a:ext cx="476250" cy="533400"/>
              </a:xfrm>
              <a:prstGeom prst="rect">
                <a:avLst/>
              </a:prstGeom>
            </p:spPr>
          </p:pic>
          <p:pic>
            <p:nvPicPr>
              <p:cNvPr id="77" name="图形 76"/>
              <p:cNvPicPr>
                <a:picLocks noChangeAspect="1"/>
              </p:cNvPicPr>
              <p:nvPr userDrawn="1"/>
            </p:nvPicPr>
            <p:blipFill>
              <a:blip r:embed="rId3"/>
              <a:stretch>
                <a:fillRect/>
              </a:stretch>
            </p:blipFill>
            <p:spPr>
              <a:xfrm>
                <a:off x="8556307" y="2515552"/>
                <a:ext cx="352425" cy="409575"/>
              </a:xfrm>
              <a:prstGeom prst="rect">
                <a:avLst/>
              </a:prstGeom>
            </p:spPr>
          </p:pic>
        </p:grpSp>
        <p:grpSp>
          <p:nvGrpSpPr>
            <p:cNvPr id="78" name="组合 77"/>
            <p:cNvGrpSpPr/>
            <p:nvPr userDrawn="1"/>
          </p:nvGrpSpPr>
          <p:grpSpPr>
            <a:xfrm>
              <a:off x="5983305" y="5191967"/>
              <a:ext cx="1085152" cy="1498439"/>
              <a:chOff x="8470446" y="2515552"/>
              <a:chExt cx="476250" cy="657633"/>
            </a:xfrm>
          </p:grpSpPr>
          <p:pic>
            <p:nvPicPr>
              <p:cNvPr id="79" name="图形 78"/>
              <p:cNvPicPr>
                <a:picLocks noChangeAspect="1"/>
              </p:cNvPicPr>
              <p:nvPr userDrawn="1"/>
            </p:nvPicPr>
            <p:blipFill>
              <a:blip r:embed="rId2"/>
              <a:stretch>
                <a:fillRect/>
              </a:stretch>
            </p:blipFill>
            <p:spPr>
              <a:xfrm>
                <a:off x="8470446" y="2639785"/>
                <a:ext cx="476250" cy="533400"/>
              </a:xfrm>
              <a:prstGeom prst="rect">
                <a:avLst/>
              </a:prstGeom>
            </p:spPr>
          </p:pic>
          <p:pic>
            <p:nvPicPr>
              <p:cNvPr id="80" name="图形 79"/>
              <p:cNvPicPr>
                <a:picLocks noChangeAspect="1"/>
              </p:cNvPicPr>
              <p:nvPr userDrawn="1"/>
            </p:nvPicPr>
            <p:blipFill>
              <a:blip r:embed="rId3"/>
              <a:stretch>
                <a:fillRect/>
              </a:stretch>
            </p:blipFill>
            <p:spPr>
              <a:xfrm>
                <a:off x="8556307" y="2515552"/>
                <a:ext cx="352425" cy="409575"/>
              </a:xfrm>
              <a:prstGeom prst="rect">
                <a:avLst/>
              </a:prstGeom>
            </p:spPr>
          </p:pic>
        </p:grpSp>
      </p:grpSp>
      <p:sp>
        <p:nvSpPr>
          <p:cNvPr id="13" name="标题 1"/>
          <p:cNvSpPr>
            <a:spLocks noGrp="1"/>
          </p:cNvSpPr>
          <p:nvPr userDrawn="1">
            <p:ph type="ctrTitle" hasCustomPrompt="1"/>
          </p:nvPr>
        </p:nvSpPr>
        <p:spPr>
          <a:xfrm>
            <a:off x="4528456" y="1377043"/>
            <a:ext cx="4710793" cy="1801221"/>
          </a:xfrm>
        </p:spPr>
        <p:txBody>
          <a:bodyPr anchor="ctr">
            <a:normAutofit/>
          </a:bodyPr>
          <a:lstStyle>
            <a:lvl1pPr marL="0" indent="0" algn="l">
              <a:buFont typeface="Arial" panose="020B0604020202020204" pitchFamily="34" charset="0"/>
              <a:buNone/>
              <a:defRPr sz="3200">
                <a:solidFill>
                  <a:schemeClr val="bg1"/>
                </a:solidFill>
              </a:defRPr>
            </a:lvl1pPr>
          </a:lstStyle>
          <a:p>
            <a:r>
              <a:rPr lang="en-US" altLang="zh-CN" dirty="0"/>
              <a:t>Conclusion</a:t>
            </a:r>
            <a:endParaRPr lang="zh-CN" altLang="en-US" dirty="0"/>
          </a:p>
        </p:txBody>
      </p:sp>
      <p:sp>
        <p:nvSpPr>
          <p:cNvPr id="14" name="文本占位符 62"/>
          <p:cNvSpPr>
            <a:spLocks noGrp="1"/>
          </p:cNvSpPr>
          <p:nvPr userDrawn="1">
            <p:ph type="body" sz="quarter" idx="17" hasCustomPrompt="1"/>
          </p:nvPr>
        </p:nvSpPr>
        <p:spPr>
          <a:xfrm>
            <a:off x="4528457" y="3828247"/>
            <a:ext cx="4710792" cy="310871"/>
          </a:xfrm>
        </p:spPr>
        <p:txBody>
          <a:bodyPr vert="horz" lIns="91440" tIns="45720" rIns="91440" bIns="45720" rtlCol="0">
            <a:normAutofit/>
          </a:bodyPr>
          <a:lstStyle>
            <a:lvl1pPr marL="0" indent="0" algn="l">
              <a:buNone/>
              <a:defRPr lang="zh-CN" altLang="en-US" sz="1600" smtClean="0">
                <a:solidFill>
                  <a:schemeClr val="bg1"/>
                </a:solidFill>
              </a:defRPr>
            </a:lvl1pPr>
            <a:lvl2pPr>
              <a:defRPr lang="zh-CN" altLang="en-US" sz="2000" smtClean="0"/>
            </a:lvl2pPr>
            <a:lvl3pPr>
              <a:defRPr lang="zh-CN" altLang="en-US" sz="1800" smtClean="0"/>
            </a:lvl3pPr>
            <a:lvl4pPr>
              <a:defRPr lang="zh-CN" altLang="en-US" sz="1600" smtClean="0"/>
            </a:lvl4pPr>
            <a:lvl5pPr>
              <a:defRPr lang="zh-CN" altLang="en-US" sz="1600"/>
            </a:lvl5pPr>
          </a:lstStyle>
          <a:p>
            <a:pPr lvl="0"/>
            <a:r>
              <a:rPr lang="en-US" altLang="zh-CN" dirty="0"/>
              <a:t>Signature</a:t>
            </a:r>
            <a:endParaRPr lang="en-US" altLang="zh-CN" dirty="0"/>
          </a:p>
        </p:txBody>
      </p:sp>
      <p:sp>
        <p:nvSpPr>
          <p:cNvPr id="15" name="文本占位符 62"/>
          <p:cNvSpPr>
            <a:spLocks noGrp="1"/>
          </p:cNvSpPr>
          <p:nvPr userDrawn="1">
            <p:ph type="body" sz="quarter" idx="18" hasCustomPrompt="1"/>
          </p:nvPr>
        </p:nvSpPr>
        <p:spPr>
          <a:xfrm>
            <a:off x="4528457" y="4143881"/>
            <a:ext cx="4710792" cy="310871"/>
          </a:xfrm>
        </p:spPr>
        <p:txBody>
          <a:bodyPr vert="horz" lIns="91440" tIns="45720" rIns="91440" bIns="45720" rtlCol="0">
            <a:normAutofit/>
          </a:bodyPr>
          <a:lstStyle>
            <a:lvl1pPr marL="0" indent="0" algn="l">
              <a:buNone/>
              <a:defRPr lang="zh-CN" altLang="en-US" sz="1600" smtClean="0">
                <a:solidFill>
                  <a:schemeClr val="bg1"/>
                </a:solidFill>
              </a:defRPr>
            </a:lvl1pPr>
            <a:lvl2pPr>
              <a:defRPr lang="zh-CN" altLang="en-US" sz="2000" smtClean="0"/>
            </a:lvl2pPr>
            <a:lvl3pPr>
              <a:defRPr lang="zh-CN" altLang="en-US" sz="1800" smtClean="0"/>
            </a:lvl3pPr>
            <a:lvl4pPr>
              <a:defRPr lang="zh-CN" altLang="en-US" sz="1600" smtClean="0"/>
            </a:lvl4pPr>
            <a:lvl5pPr>
              <a:defRPr lang="zh-CN" altLang="en-US" sz="1600"/>
            </a:lvl5pPr>
          </a:lstStyle>
          <a:p>
            <a:pPr lvl="0"/>
            <a:r>
              <a:rPr lang="en-US" altLang="zh-CN" dirty="0"/>
              <a:t>Date</a:t>
            </a:r>
            <a:endParaRPr lang="zh-CN" altLang="en-US" dirty="0"/>
          </a:p>
        </p:txBody>
      </p:sp>
    </p:spTree>
  </p:cSld>
  <p:clrMapOvr>
    <a:overrideClrMapping bg1="lt1" tx1="dk1" bg2="lt2" tx2="dk2" accent1="accent1" accent2="accent2" accent3="accent3" accent4="accent4" accent5="accent5" accent6="accent6" hlink="hlink" folHlink="folHlink"/>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bg>
      <p:bgPr>
        <a:blipFill rotWithShape="1">
          <a:blip r:embed="rId2"/>
        </a:blipFill>
        <a:effectLst/>
      </p:bgPr>
    </p:bg>
    <p:spTree>
      <p:nvGrpSpPr>
        <p:cNvPr id="1" name=""/>
        <p:cNvGrpSpPr/>
        <p:nvPr/>
      </p:nvGrpSpPr>
      <p:grpSpPr>
        <a:xfrm>
          <a:off x="0" y="0"/>
          <a:ext cx="0" cy="0"/>
          <a:chOff x="0" y="0"/>
          <a:chExt cx="0" cy="0"/>
        </a:xfrm>
      </p:grpSpPr>
      <p:sp>
        <p:nvSpPr>
          <p:cNvPr id="7" name="TextBox 6"/>
          <p:cNvSpPr txBox="1"/>
          <p:nvPr/>
        </p:nvSpPr>
        <p:spPr>
          <a:xfrm>
            <a:off x="10871200" y="6324600"/>
            <a:ext cx="414020" cy="368300"/>
          </a:xfrm>
          <a:prstGeom prst="rect">
            <a:avLst/>
          </a:prstGeom>
          <a:noFill/>
        </p:spPr>
        <p:txBody>
          <a:bodyPr wrap="none">
            <a:spAutoFit/>
          </a:bodyPr>
          <a:p>
            <a:pPr lvl="0" eaLnBrk="1" hangingPunct="1"/>
            <a:fld id="{9A0DB2DC-4C9A-4742-B13C-FB6460FD3503}" type="slidenum">
              <a:rPr lang="en-US" altLang="zh-CN" dirty="0">
                <a:latin typeface="Calibri" panose="020F0502020204030204" charset="0"/>
                <a:ea typeface="宋体" panose="02010600030101010101" pitchFamily="2" charset="-122"/>
              </a:rPr>
            </a:fld>
            <a:endParaRPr lang="en-US" altLang="zh-CN" dirty="0">
              <a:latin typeface="Calibri" panose="020F0502020204030204" charset="0"/>
              <a:ea typeface="宋体" panose="02010600030101010101" pitchFamily="2" charset="-122"/>
            </a:endParaRPr>
          </a:p>
        </p:txBody>
      </p:sp>
      <p:sp>
        <p:nvSpPr>
          <p:cNvPr id="2" name="Title 1"/>
          <p:cNvSpPr>
            <a:spLocks noGrp="1"/>
          </p:cNvSpPr>
          <p:nvPr>
            <p:ph type="title"/>
          </p:nvPr>
        </p:nvSpPr>
        <p:spPr/>
        <p:txBody>
          <a:bodyPr/>
          <a:lstStyle>
            <a:lvl1pPr>
              <a:defRPr>
                <a:solidFill>
                  <a:schemeClr val="accent4"/>
                </a:solidFill>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5pPr>
              <a:defRPr/>
            </a:lvl5p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smtClean="0"/>
          </a:p>
          <a:p>
            <a:pPr lvl="0"/>
            <a:endParaRPr lang="en-US" dirty="0"/>
          </a:p>
        </p:txBody>
      </p:sp>
      <p:sp>
        <p:nvSpPr>
          <p:cNvPr id="8" name="Date Placeholder 3"/>
          <p:cNvSpPr>
            <a:spLocks noGrp="1"/>
          </p:cNvSpPr>
          <p:nvPr>
            <p:ph type="dt" sz="half" idx="2"/>
          </p:nvPr>
        </p:nvSpPr>
        <p:spPr>
          <a:xfrm>
            <a:off x="609600" y="6356350"/>
            <a:ext cx="2844800" cy="365125"/>
          </a:xfrm>
          <a:prstGeom prst="rect">
            <a:avLst/>
          </a:prstGeom>
        </p:spPr>
        <p:txBody>
          <a:bodyPr vert="horz" wrap="square" lIns="91440" tIns="45720" rIns="91440" bIns="45720" numCol="1" anchor="ctr"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E92EB006-BC19-4DC0-AF1D-961AFD9F682B}" type="datetimeFigureOut">
              <a:rPr kumimoji="0" lang="en-US" altLang="zh-CN" sz="1200" b="0" i="0" u="none" strike="noStrike" kern="1200" cap="none" spc="0" normalizeH="0" baseline="0" noProof="0" smtClean="0">
                <a:ln>
                  <a:noFill/>
                </a:ln>
                <a:solidFill>
                  <a:srgbClr val="898989"/>
                </a:solidFill>
                <a:effectLst/>
                <a:uLnTx/>
                <a:uFillTx/>
                <a:latin typeface="Calibri" panose="020F0502020204030204" charset="0"/>
                <a:ea typeface="+mn-ea"/>
                <a:cs typeface="Arial" panose="020B0604020202020204" pitchFamily="34" charset="0"/>
              </a:rPr>
            </a:fld>
            <a:endParaRPr kumimoji="0" lang="en-US" altLang="zh-CN" sz="1200" b="0" i="0" u="none" strike="noStrike" kern="1200" cap="none" spc="0" normalizeH="0" baseline="0" noProof="0" smtClean="0">
              <a:ln>
                <a:noFill/>
              </a:ln>
              <a:solidFill>
                <a:srgbClr val="898989"/>
              </a:solidFill>
              <a:effectLst/>
              <a:uLnTx/>
              <a:uFillTx/>
              <a:latin typeface="Calibri" panose="020F0502020204030204" charset="0"/>
              <a:ea typeface="+mn-ea"/>
              <a:cs typeface="Arial" panose="020B0604020202020204" pitchFamily="34" charset="0"/>
            </a:endParaRPr>
          </a:p>
        </p:txBody>
      </p:sp>
      <p:sp>
        <p:nvSpPr>
          <p:cNvPr id="9" name="Footer Placeholder 4"/>
          <p:cNvSpPr>
            <a:spLocks noGrp="1"/>
          </p:cNvSpPr>
          <p:nvPr>
            <p:ph type="ftr" sz="quarter" idx="3"/>
          </p:nvPr>
        </p:nvSpPr>
        <p:spPr>
          <a:xfrm>
            <a:off x="4165600" y="6356350"/>
            <a:ext cx="3860800" cy="365125"/>
          </a:xfrm>
          <a:prstGeom prst="rect">
            <a:avLst/>
          </a:prstGeom>
        </p:spPr>
        <p:txBody>
          <a:bodyPr vert="horz" wrap="square" lIns="91440" tIns="45720" rIns="91440" bIns="45720" numCol="1" anchor="ctr"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zh-CN" sz="1200" b="0" i="0" u="none" strike="noStrike" kern="1200" cap="none" spc="0" normalizeH="0" baseline="0" noProof="0" smtClean="0">
              <a:ln>
                <a:noFill/>
              </a:ln>
              <a:solidFill>
                <a:srgbClr val="898989"/>
              </a:solidFill>
              <a:effectLst/>
              <a:uLnTx/>
              <a:uFillTx/>
              <a:latin typeface="Calibri" panose="020F0502020204030204" charset="0"/>
              <a:ea typeface="+mn-ea"/>
              <a:cs typeface="Arial" panose="020B0604020202020204" pitchFamily="34" charset="0"/>
            </a:endParaRPr>
          </a:p>
        </p:txBody>
      </p:sp>
      <p:sp>
        <p:nvSpPr>
          <p:cNvPr id="4" name="灯片编号占位符 3"/>
          <p:cNvSpPr>
            <a:spLocks noGrp="1"/>
          </p:cNvSpPr>
          <p:nvPr>
            <p:ph type="sldNum" sz="quarter" idx="10"/>
          </p:nvPr>
        </p:nvSpPr>
        <p:spPr/>
        <p:txBody>
          <a:bodyPr/>
          <a:p>
            <a:pPr lvl="0" eaLnBrk="1" hangingPunct="1"/>
            <a:fld id="{9A0DB2DC-4C9A-4742-B13C-FB6460FD3503}" type="slidenum">
              <a:rPr lang="en-US" altLang="zh-CN" dirty="0">
                <a:effectLst>
                  <a:outerShdw blurRad="38100" dist="38100" dir="2700000">
                    <a:srgbClr val="FFFFFF"/>
                  </a:outerShdw>
                </a:effectLst>
              </a:rPr>
            </a:fld>
            <a:endParaRPr lang="en-US" altLang="zh-CN" dirty="0">
              <a:effectLst>
                <a:outerShdw blurRad="38100" dist="38100" dir="2700000">
                  <a:srgbClr val="FFFFFF"/>
                </a:outerShdw>
              </a:effectLst>
            </a:endParaRPr>
          </a:p>
        </p:txBody>
      </p:sp>
    </p:spTree>
  </p:cSld>
  <p:clrMapOvr>
    <a:masterClrMapping/>
  </p:clrMapOvr>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内容页_5">
    <p:bg>
      <p:bgPr>
        <a:solidFill>
          <a:schemeClr val="accent1"/>
        </a:solidFill>
        <a:effectLst/>
      </p:bgPr>
    </p:bg>
    <p:spTree>
      <p:nvGrpSpPr>
        <p:cNvPr id="1" name=""/>
        <p:cNvGrpSpPr/>
        <p:nvPr/>
      </p:nvGrpSpPr>
      <p:grpSpPr>
        <a:xfrm>
          <a:off x="0" y="0"/>
          <a:ext cx="0" cy="0"/>
          <a:chOff x="0" y="0"/>
          <a:chExt cx="0" cy="0"/>
        </a:xfrm>
      </p:grpSpPr>
      <p:sp>
        <p:nvSpPr>
          <p:cNvPr id="3" name="矩形 2"/>
          <p:cNvSpPr/>
          <p:nvPr userDrawn="1"/>
        </p:nvSpPr>
        <p:spPr>
          <a:xfrm>
            <a:off x="493530" y="292590"/>
            <a:ext cx="660901" cy="632007"/>
          </a:xfrm>
          <a:prstGeom prst="rect">
            <a:avLst/>
          </a:prstGeom>
          <a:no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lIns="121899" tIns="60949" rIns="121899" bIns="60949" rtlCol="0" anchor="ctr"/>
          <a:lstStyle/>
          <a:p>
            <a:pPr algn="ctr"/>
            <a:endParaRPr kumimoji="1" lang="zh-CN" altLang="en-US" sz="1335" b="1" dirty="0">
              <a:solidFill>
                <a:srgbClr val="1F1F1F"/>
              </a:solidFill>
              <a:latin typeface="Calibri" panose="020F0502020204030204"/>
              <a:ea typeface="宋体" panose="02010600030101010101" pitchFamily="2" charset="-122"/>
            </a:endParaRPr>
          </a:p>
        </p:txBody>
      </p:sp>
      <p:sp>
        <p:nvSpPr>
          <p:cNvPr id="4" name="文本占位符 4"/>
          <p:cNvSpPr>
            <a:spLocks noGrp="1"/>
          </p:cNvSpPr>
          <p:nvPr>
            <p:ph type="body" sz="quarter" idx="10" hasCustomPrompt="1"/>
          </p:nvPr>
        </p:nvSpPr>
        <p:spPr>
          <a:xfrm>
            <a:off x="1438216" y="234879"/>
            <a:ext cx="3787775" cy="747428"/>
          </a:xfrm>
          <a:prstGeom prst="rect">
            <a:avLst/>
          </a:prstGeom>
        </p:spPr>
        <p:txBody>
          <a:bodyPr/>
          <a:lstStyle>
            <a:lvl1pPr marL="0" indent="0">
              <a:buNone/>
              <a:defRPr sz="2000" b="1">
                <a:solidFill>
                  <a:schemeClr val="bg1"/>
                </a:solidFill>
                <a:latin typeface="+mj-ea"/>
                <a:ea typeface="+mj-ea"/>
              </a:defRPr>
            </a:lvl1pPr>
          </a:lstStyle>
          <a:p>
            <a:pPr lvl="0"/>
            <a:r>
              <a:rPr lang="en-US" altLang="zh-CN" dirty="0"/>
              <a:t>MORE THAN TEMPLATE</a:t>
            </a:r>
            <a:endParaRPr lang="en-US" altLang="zh-CN" dirty="0"/>
          </a:p>
          <a:p>
            <a:pPr lvl="0"/>
            <a:r>
              <a:rPr lang="zh-CN" altLang="en-US" dirty="0"/>
              <a:t>点击此处添加副标题</a:t>
            </a:r>
            <a:endParaRPr lang="zh-CN" altLang="en-US" dirty="0"/>
          </a:p>
        </p:txBody>
      </p:sp>
      <p:sp>
        <p:nvSpPr>
          <p:cNvPr id="5" name="文本占位符 6"/>
          <p:cNvSpPr>
            <a:spLocks noGrp="1"/>
          </p:cNvSpPr>
          <p:nvPr>
            <p:ph type="body" sz="quarter" idx="11" hasCustomPrompt="1"/>
          </p:nvPr>
        </p:nvSpPr>
        <p:spPr>
          <a:xfrm>
            <a:off x="445405" y="273634"/>
            <a:ext cx="798930" cy="683711"/>
          </a:xfrm>
          <a:prstGeom prst="rect">
            <a:avLst/>
          </a:prstGeom>
        </p:spPr>
        <p:txBody>
          <a:bodyPr/>
          <a:lstStyle>
            <a:lvl1pPr marL="0" indent="0" algn="ctr">
              <a:buNone/>
              <a:defRPr sz="3600">
                <a:solidFill>
                  <a:schemeClr val="bg1"/>
                </a:solidFill>
              </a:defRPr>
            </a:lvl1pPr>
          </a:lstStyle>
          <a:p>
            <a:pPr lvl="0"/>
            <a:r>
              <a:rPr lang="en-US" altLang="zh-CN" dirty="0"/>
              <a:t>01</a:t>
            </a:r>
            <a:endParaRPr lang="zh-CN" altLang="en-US" dirty="0"/>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Just Title">
    <p:spTree>
      <p:nvGrpSpPr>
        <p:cNvPr id="1" name=""/>
        <p:cNvGrpSpPr/>
        <p:nvPr/>
      </p:nvGrpSpPr>
      <p:grpSpPr>
        <a:xfrm>
          <a:off x="0" y="0"/>
          <a:ext cx="0" cy="0"/>
          <a:chOff x="0" y="0"/>
          <a:chExt cx="0" cy="0"/>
        </a:xfrm>
      </p:grpSpPr>
      <p:sp>
        <p:nvSpPr>
          <p:cNvPr id="3" name="Title Placeholder 21"/>
          <p:cNvSpPr>
            <a:spLocks noGrp="1"/>
          </p:cNvSpPr>
          <p:nvPr>
            <p:ph type="title"/>
          </p:nvPr>
        </p:nvSpPr>
        <p:spPr bwMode="auto">
          <a:xfrm>
            <a:off x="609600" y="152400"/>
            <a:ext cx="109728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lstStyle/>
          <a:p>
            <a:pPr lvl="0"/>
            <a:r>
              <a:rPr lang="zh-CN" altLang="en-US"/>
              <a:t>单击此处编辑母版标题样式</a:t>
            </a:r>
            <a:endParaRPr lang="en-US" altLang="zh-CN" dirty="0"/>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标题和内容">
    <p:spTree>
      <p:nvGrpSpPr>
        <p:cNvPr id="1" name=""/>
        <p:cNvGrpSpPr/>
        <p:nvPr/>
      </p:nvGrpSpPr>
      <p:grpSpPr>
        <a:xfrm>
          <a:off x="0" y="0"/>
          <a:ext cx="0" cy="0"/>
          <a:chOff x="0" y="0"/>
          <a:chExt cx="0" cy="0"/>
        </a:xfrm>
      </p:grpSpPr>
      <p:sp>
        <p:nvSpPr>
          <p:cNvPr id="20" name="标题文本"/>
          <p:cNvSpPr txBox="1">
            <a:spLocks noGrp="1"/>
          </p:cNvSpPr>
          <p:nvPr>
            <p:ph type="title"/>
          </p:nvPr>
        </p:nvSpPr>
        <p:spPr>
          <a:xfrm>
            <a:off x="352425" y="365125"/>
            <a:ext cx="10176510" cy="647065"/>
          </a:xfrm>
          <a:prstGeom prst="rect">
            <a:avLst/>
          </a:prstGeom>
        </p:spPr>
        <p:txBody>
          <a:bodyPr/>
          <a:lstStyle>
            <a:lvl1pPr>
              <a:defRPr sz="3800">
                <a:solidFill>
                  <a:srgbClr val="C00000"/>
                </a:solidFill>
              </a:defRPr>
            </a:lvl1pPr>
          </a:lstStyle>
          <a:p>
            <a:r>
              <a:rPr lang="zh-CN" altLang="en-US"/>
              <a:t>单击此处编辑母版标题样式</a:t>
            </a:r>
            <a:endParaRPr dirty="0"/>
          </a:p>
        </p:txBody>
      </p:sp>
      <p:sp>
        <p:nvSpPr>
          <p:cNvPr id="21" name="正文级别 1…"/>
          <p:cNvSpPr txBox="1">
            <a:spLocks noGrp="1"/>
          </p:cNvSpPr>
          <p:nvPr>
            <p:ph type="body" idx="1"/>
          </p:nvPr>
        </p:nvSpPr>
        <p:spPr>
          <a:prstGeom prst="rect">
            <a:avLst/>
          </a:prstGeo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22"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
        <p:nvSpPr>
          <p:cNvPr id="4" name="圆角矩形 3"/>
          <p:cNvSpPr/>
          <p:nvPr userDrawn="1"/>
        </p:nvSpPr>
        <p:spPr>
          <a:xfrm>
            <a:off x="10080625" y="130810"/>
            <a:ext cx="1802130" cy="882015"/>
          </a:xfrm>
          <a:prstGeom prst="roundRect">
            <a:avLst/>
          </a:prstGeom>
          <a:blipFill rotWithShape="1">
            <a:blip r:embed="rId2">
              <a:alphaModFix amt="49000"/>
            </a:blip>
            <a:stretch>
              <a:fillRect/>
            </a:stretch>
          </a:blipFill>
          <a:ln w="12700" cap="flat">
            <a:noFill/>
            <a:prstDash val="solid"/>
            <a:miter lim="8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ctr" forceAA="0">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n-lt"/>
              <a:ea typeface="+mn-ea"/>
              <a:cs typeface="+mn-cs"/>
              <a:sym typeface="Calibri" panose="020F0502020204030204"/>
            </a:endParaRPr>
          </a:p>
        </p:txBody>
      </p:sp>
      <p:cxnSp>
        <p:nvCxnSpPr>
          <p:cNvPr id="5" name="直接连接符 4"/>
          <p:cNvCxnSpPr/>
          <p:nvPr userDrawn="1"/>
        </p:nvCxnSpPr>
        <p:spPr>
          <a:xfrm>
            <a:off x="379562" y="1071912"/>
            <a:ext cx="11560647" cy="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nd Content 0">
    <p:spTree>
      <p:nvGrpSpPr>
        <p:cNvPr id="1" name=""/>
        <p:cNvGrpSpPr/>
        <p:nvPr/>
      </p:nvGrpSpPr>
      <p:grpSpPr>
        <a:xfrm>
          <a:off x="0" y="0"/>
          <a:ext cx="0" cy="0"/>
          <a:chOff x="0" y="0"/>
          <a:chExt cx="0" cy="0"/>
        </a:xfrm>
      </p:grpSpPr>
      <p:sp>
        <p:nvSpPr>
          <p:cNvPr id="29" name="标题文本"/>
          <p:cNvSpPr txBox="1">
            <a:spLocks noGrp="1"/>
          </p:cNvSpPr>
          <p:nvPr>
            <p:ph type="title"/>
          </p:nvPr>
        </p:nvSpPr>
        <p:spPr>
          <a:prstGeom prst="rect">
            <a:avLst/>
          </a:prstGeom>
        </p:spPr>
        <p:txBody>
          <a:bodyPr/>
          <a:lstStyle>
            <a:lvl1pPr>
              <a:defRPr>
                <a:solidFill>
                  <a:srgbClr val="FFFFFF"/>
                </a:solidFill>
              </a:defRPr>
            </a:lvl1pPr>
          </a:lstStyle>
          <a:p>
            <a:r>
              <a:rPr lang="zh-CN" altLang="en-US"/>
              <a:t>单击此处编辑母版标题样式</a:t>
            </a:r>
            <a:endParaRPr lang="zh-CN" altLang="en-US"/>
          </a:p>
        </p:txBody>
      </p:sp>
      <p:sp>
        <p:nvSpPr>
          <p:cNvPr id="30" name="正文级别 1…"/>
          <p:cNvSpPr txBox="1">
            <a:spLocks noGrp="1"/>
          </p:cNvSpPr>
          <p:nvPr>
            <p:ph type="body" idx="1"/>
          </p:nvPr>
        </p:nvSpPr>
        <p:spPr>
          <a:prstGeom prst="rect">
            <a:avLst/>
          </a:prstGeo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31" name="幻灯片编号"/>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rPr/>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节标题">
    <p:spTree>
      <p:nvGrpSpPr>
        <p:cNvPr id="1" name=""/>
        <p:cNvGrpSpPr/>
        <p:nvPr/>
      </p:nvGrpSpPr>
      <p:grpSpPr>
        <a:xfrm>
          <a:off x="0" y="0"/>
          <a:ext cx="0" cy="0"/>
          <a:chOff x="0" y="0"/>
          <a:chExt cx="0" cy="0"/>
        </a:xfrm>
      </p:grpSpPr>
      <p:sp>
        <p:nvSpPr>
          <p:cNvPr id="38" name="标题文本"/>
          <p:cNvSpPr txBox="1">
            <a:spLocks noGrp="1"/>
          </p:cNvSpPr>
          <p:nvPr>
            <p:ph type="title"/>
          </p:nvPr>
        </p:nvSpPr>
        <p:spPr>
          <a:xfrm>
            <a:off x="831850" y="1709738"/>
            <a:ext cx="10515600" cy="2852737"/>
          </a:xfrm>
          <a:prstGeom prst="rect">
            <a:avLst/>
          </a:prstGeom>
        </p:spPr>
        <p:txBody>
          <a:bodyPr anchor="b"/>
          <a:lstStyle>
            <a:lvl1pPr>
              <a:defRPr sz="6000"/>
            </a:lvl1pPr>
          </a:lstStyle>
          <a:p>
            <a:r>
              <a:rPr lang="zh-CN" altLang="en-US"/>
              <a:t>单击此处编辑母版标题样式</a:t>
            </a:r>
            <a:endParaRPr lang="zh-CN" altLang="en-US"/>
          </a:p>
        </p:txBody>
      </p:sp>
      <p:sp>
        <p:nvSpPr>
          <p:cNvPr id="39" name="正文级别 1…"/>
          <p:cNvSpPr txBox="1">
            <a:spLocks noGrp="1"/>
          </p:cNvSpPr>
          <p:nvPr>
            <p:ph type="body" sz="quarter" idx="1"/>
          </p:nvPr>
        </p:nvSpPr>
        <p:spPr>
          <a:xfrm>
            <a:off x="831850" y="4589462"/>
            <a:ext cx="10515600" cy="1500188"/>
          </a:xfrm>
          <a:prstGeom prst="rect">
            <a:avLst/>
          </a:prstGeom>
        </p:spPr>
        <p:txBody>
          <a:bodyPr/>
          <a:lstStyle>
            <a:lvl1pPr marL="0" indent="0">
              <a:buSzTx/>
              <a:buFontTx/>
              <a:buNone/>
              <a:defRPr sz="2400">
                <a:solidFill>
                  <a:srgbClr val="888888"/>
                </a:solidFill>
              </a:defRPr>
            </a:lvl1pPr>
            <a:lvl2pPr marL="0" indent="457200">
              <a:buSzTx/>
              <a:buFontTx/>
              <a:buNone/>
              <a:defRPr sz="2400">
                <a:solidFill>
                  <a:srgbClr val="888888"/>
                </a:solidFill>
              </a:defRPr>
            </a:lvl2pPr>
            <a:lvl3pPr marL="0" indent="914400">
              <a:buSzTx/>
              <a:buFontTx/>
              <a:buNone/>
              <a:defRPr sz="2400">
                <a:solidFill>
                  <a:srgbClr val="888888"/>
                </a:solidFill>
              </a:defRPr>
            </a:lvl3pPr>
            <a:lvl4pPr marL="0" indent="1371600">
              <a:buSzTx/>
              <a:buFontTx/>
              <a:buNone/>
              <a:defRPr sz="2400">
                <a:solidFill>
                  <a:srgbClr val="888888"/>
                </a:solidFill>
              </a:defRPr>
            </a:lvl4pPr>
            <a:lvl5pPr marL="0" indent="1828800">
              <a:buSzTx/>
              <a:buFontTx/>
              <a:buNone/>
              <a:defRPr sz="2400">
                <a:solidFill>
                  <a:srgbClr val="888888"/>
                </a:solidFill>
              </a:defRPr>
            </a:lvl5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0"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两栏内容">
    <p:spTree>
      <p:nvGrpSpPr>
        <p:cNvPr id="1" name=""/>
        <p:cNvGrpSpPr/>
        <p:nvPr/>
      </p:nvGrpSpPr>
      <p:grpSpPr>
        <a:xfrm>
          <a:off x="0" y="0"/>
          <a:ext cx="0" cy="0"/>
          <a:chOff x="0" y="0"/>
          <a:chExt cx="0" cy="0"/>
        </a:xfrm>
      </p:grpSpPr>
      <p:sp>
        <p:nvSpPr>
          <p:cNvPr id="47" name="标题文本"/>
          <p:cNvSpPr txBox="1">
            <a:spLocks noGrp="1"/>
          </p:cNvSpPr>
          <p:nvPr>
            <p:ph type="title"/>
          </p:nvPr>
        </p:nvSpPr>
        <p:spPr>
          <a:prstGeom prst="rect">
            <a:avLst/>
          </a:prstGeom>
        </p:spPr>
        <p:txBody>
          <a:bodyPr/>
          <a:lstStyle/>
          <a:p>
            <a:r>
              <a:rPr lang="zh-CN" altLang="en-US"/>
              <a:t>单击此处编辑母版标题样式</a:t>
            </a:r>
            <a:endParaRPr lang="zh-CN" altLang="en-US"/>
          </a:p>
        </p:txBody>
      </p:sp>
      <p:sp>
        <p:nvSpPr>
          <p:cNvPr id="48" name="正文级别 1…"/>
          <p:cNvSpPr txBox="1">
            <a:spLocks noGrp="1"/>
          </p:cNvSpPr>
          <p:nvPr>
            <p:ph type="body" sz="half" idx="1"/>
          </p:nvPr>
        </p:nvSpPr>
        <p:spPr>
          <a:xfrm>
            <a:off x="838200" y="1825625"/>
            <a:ext cx="5181600" cy="4351338"/>
          </a:xfrm>
          <a:prstGeom prst="rect">
            <a:avLst/>
          </a:prstGeo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9"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比较">
    <p:spTree>
      <p:nvGrpSpPr>
        <p:cNvPr id="1" name=""/>
        <p:cNvGrpSpPr/>
        <p:nvPr/>
      </p:nvGrpSpPr>
      <p:grpSpPr>
        <a:xfrm>
          <a:off x="0" y="0"/>
          <a:ext cx="0" cy="0"/>
          <a:chOff x="0" y="0"/>
          <a:chExt cx="0" cy="0"/>
        </a:xfrm>
      </p:grpSpPr>
      <p:sp>
        <p:nvSpPr>
          <p:cNvPr id="56" name="标题文本"/>
          <p:cNvSpPr txBox="1">
            <a:spLocks noGrp="1"/>
          </p:cNvSpPr>
          <p:nvPr>
            <p:ph type="title"/>
          </p:nvPr>
        </p:nvSpPr>
        <p:spPr>
          <a:xfrm>
            <a:off x="839787" y="365125"/>
            <a:ext cx="10515601" cy="1325563"/>
          </a:xfrm>
          <a:prstGeom prst="rect">
            <a:avLst/>
          </a:prstGeom>
        </p:spPr>
        <p:txBody>
          <a:bodyPr/>
          <a:lstStyle/>
          <a:p>
            <a:r>
              <a:rPr lang="zh-CN" altLang="en-US"/>
              <a:t>单击此处编辑母版标题样式</a:t>
            </a:r>
            <a:endParaRPr lang="zh-CN" altLang="en-US"/>
          </a:p>
        </p:txBody>
      </p:sp>
      <p:sp>
        <p:nvSpPr>
          <p:cNvPr id="57" name="正文级别 1…"/>
          <p:cNvSpPr txBox="1">
            <a:spLocks noGrp="1"/>
          </p:cNvSpPr>
          <p:nvPr>
            <p:ph type="body" sz="quarter" idx="1"/>
          </p:nvPr>
        </p:nvSpPr>
        <p:spPr>
          <a:xfrm>
            <a:off x="839787" y="1681163"/>
            <a:ext cx="5157789" cy="823913"/>
          </a:xfrm>
          <a:prstGeom prst="rect">
            <a:avLst/>
          </a:prstGeom>
        </p:spPr>
        <p:txBody>
          <a:bodyPr anchor="b"/>
          <a:lstStyle>
            <a:lvl1pPr marL="0" indent="0">
              <a:buSzTx/>
              <a:buFontTx/>
              <a:buNone/>
              <a:defRPr sz="2400" b="1"/>
            </a:lvl1pPr>
            <a:lvl2pPr marL="0" indent="457200">
              <a:buSzTx/>
              <a:buFontTx/>
              <a:buNone/>
              <a:defRPr sz="2400" b="1"/>
            </a:lvl2pPr>
            <a:lvl3pPr marL="0" indent="914400">
              <a:buSzTx/>
              <a:buFontTx/>
              <a:buNone/>
              <a:defRPr sz="2400" b="1"/>
            </a:lvl3pPr>
            <a:lvl4pPr marL="0" indent="1371600">
              <a:buSzTx/>
              <a:buFontTx/>
              <a:buNone/>
              <a:defRPr sz="2400" b="1"/>
            </a:lvl4pPr>
            <a:lvl5pPr marL="0" indent="1828800">
              <a:buSzTx/>
              <a:buFontTx/>
              <a:buNone/>
              <a:defRPr sz="2400" b="1"/>
            </a:lvl5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8" name="Text Placeholder 4"/>
          <p:cNvSpPr>
            <a:spLocks noGrp="1"/>
          </p:cNvSpPr>
          <p:nvPr>
            <p:ph type="body" sz="quarter" idx="13"/>
          </p:nvPr>
        </p:nvSpPr>
        <p:spPr>
          <a:xfrm>
            <a:off x="6172200" y="1681163"/>
            <a:ext cx="5183188" cy="823913"/>
          </a:xfrm>
          <a:prstGeom prst="rect">
            <a:avLst/>
          </a:prstGeom>
        </p:spPr>
        <p:txBody>
          <a:bodyPr anchor="b"/>
          <a:lstStyle/>
          <a:p>
            <a:pPr marL="0" lvl="0" indent="0">
              <a:buSzTx/>
              <a:buFontTx/>
              <a:buNone/>
              <a:defRPr sz="2400" b="1"/>
            </a:pPr>
            <a:r>
              <a:rPr lang="zh-CN" altLang="en-US"/>
              <a:t>单击此处编辑母版文本样式</a:t>
            </a:r>
            <a:endParaRPr lang="zh-CN" altLang="en-US"/>
          </a:p>
        </p:txBody>
      </p:sp>
      <p:sp>
        <p:nvSpPr>
          <p:cNvPr id="59"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仅标题">
    <p:spTree>
      <p:nvGrpSpPr>
        <p:cNvPr id="1" name=""/>
        <p:cNvGrpSpPr/>
        <p:nvPr/>
      </p:nvGrpSpPr>
      <p:grpSpPr>
        <a:xfrm>
          <a:off x="0" y="0"/>
          <a:ext cx="0" cy="0"/>
          <a:chOff x="0" y="0"/>
          <a:chExt cx="0" cy="0"/>
        </a:xfrm>
      </p:grpSpPr>
      <p:sp>
        <p:nvSpPr>
          <p:cNvPr id="66" name="标题文本"/>
          <p:cNvSpPr txBox="1">
            <a:spLocks noGrp="1"/>
          </p:cNvSpPr>
          <p:nvPr>
            <p:ph type="title"/>
          </p:nvPr>
        </p:nvSpPr>
        <p:spPr>
          <a:prstGeom prst="rect">
            <a:avLst/>
          </a:prstGeom>
        </p:spPr>
        <p:txBody>
          <a:bodyPr/>
          <a:lstStyle/>
          <a:p>
            <a:r>
              <a:rPr lang="zh-CN" altLang="en-US"/>
              <a:t>单击此处编辑母版标题样式</a:t>
            </a:r>
            <a:endParaRPr lang="zh-CN" altLang="en-US"/>
          </a:p>
        </p:txBody>
      </p:sp>
      <p:sp>
        <p:nvSpPr>
          <p:cNvPr id="67"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空白">
    <p:spTree>
      <p:nvGrpSpPr>
        <p:cNvPr id="1" name=""/>
        <p:cNvGrpSpPr/>
        <p:nvPr/>
      </p:nvGrpSpPr>
      <p:grpSpPr>
        <a:xfrm>
          <a:off x="0" y="0"/>
          <a:ext cx="0" cy="0"/>
          <a:chOff x="0" y="0"/>
          <a:chExt cx="0" cy="0"/>
        </a:xfrm>
      </p:grpSpPr>
      <p:sp>
        <p:nvSpPr>
          <p:cNvPr id="74"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内容与标题">
    <p:spTree>
      <p:nvGrpSpPr>
        <p:cNvPr id="1" name=""/>
        <p:cNvGrpSpPr/>
        <p:nvPr/>
      </p:nvGrpSpPr>
      <p:grpSpPr>
        <a:xfrm>
          <a:off x="0" y="0"/>
          <a:ext cx="0" cy="0"/>
          <a:chOff x="0" y="0"/>
          <a:chExt cx="0" cy="0"/>
        </a:xfrm>
      </p:grpSpPr>
      <p:sp>
        <p:nvSpPr>
          <p:cNvPr id="81" name="标题文本"/>
          <p:cNvSpPr txBox="1">
            <a:spLocks noGrp="1"/>
          </p:cNvSpPr>
          <p:nvPr>
            <p:ph type="title"/>
          </p:nvPr>
        </p:nvSpPr>
        <p:spPr>
          <a:xfrm>
            <a:off x="839787" y="457200"/>
            <a:ext cx="3932239" cy="1600200"/>
          </a:xfrm>
          <a:prstGeom prst="rect">
            <a:avLst/>
          </a:prstGeom>
        </p:spPr>
        <p:txBody>
          <a:bodyPr anchor="b"/>
          <a:lstStyle>
            <a:lvl1pPr>
              <a:defRPr sz="3200"/>
            </a:lvl1pPr>
          </a:lstStyle>
          <a:p>
            <a:r>
              <a:rPr lang="zh-CN" altLang="en-US"/>
              <a:t>单击此处编辑母版标题样式</a:t>
            </a:r>
            <a:endParaRPr lang="zh-CN" altLang="en-US"/>
          </a:p>
        </p:txBody>
      </p:sp>
      <p:sp>
        <p:nvSpPr>
          <p:cNvPr id="82" name="正文级别 1…"/>
          <p:cNvSpPr txBox="1">
            <a:spLocks noGrp="1"/>
          </p:cNvSpPr>
          <p:nvPr>
            <p:ph type="body" sz="half" idx="1"/>
          </p:nvPr>
        </p:nvSpPr>
        <p:spPr>
          <a:xfrm>
            <a:off x="5183187" y="987425"/>
            <a:ext cx="6172201" cy="4873625"/>
          </a:xfrm>
          <a:prstGeom prst="rect">
            <a:avLst/>
          </a:prstGeom>
        </p:spPr>
        <p:txBody>
          <a:bodyPr/>
          <a:lstStyle>
            <a:lvl1pPr>
              <a:defRPr sz="3200"/>
            </a:lvl1pPr>
            <a:lvl2pPr marL="718185" indent="-260985">
              <a:defRPr sz="3200"/>
            </a:lvl2pPr>
            <a:lvl3pPr marL="1219200" indent="-304800">
              <a:defRPr sz="3200"/>
            </a:lvl3pPr>
            <a:lvl4pPr marL="1737360" indent="-365760">
              <a:defRPr sz="3200"/>
            </a:lvl4pPr>
            <a:lvl5pPr marL="2194560" indent="-365760">
              <a:defRPr sz="3200"/>
            </a:lvl5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83" name="Text Placeholder 3"/>
          <p:cNvSpPr>
            <a:spLocks noGrp="1"/>
          </p:cNvSpPr>
          <p:nvPr>
            <p:ph type="body" sz="quarter" idx="13"/>
          </p:nvPr>
        </p:nvSpPr>
        <p:spPr>
          <a:xfrm>
            <a:off x="839787" y="2057400"/>
            <a:ext cx="3932238" cy="3811588"/>
          </a:xfrm>
          <a:prstGeom prst="rect">
            <a:avLst/>
          </a:prstGeom>
        </p:spPr>
        <p:txBody>
          <a:bodyPr/>
          <a:lstStyle/>
          <a:p>
            <a:pPr marL="0" lvl="0" indent="0">
              <a:buSzTx/>
              <a:buFontTx/>
              <a:buNone/>
              <a:defRPr sz="1600"/>
            </a:pPr>
            <a:r>
              <a:rPr lang="zh-CN" altLang="en-US"/>
              <a:t>单击此处编辑母版文本样式</a:t>
            </a:r>
            <a:endParaRPr lang="zh-CN" altLang="en-US"/>
          </a:p>
        </p:txBody>
      </p:sp>
      <p:sp>
        <p:nvSpPr>
          <p:cNvPr id="84"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8" Type="http://schemas.openxmlformats.org/officeDocument/2006/relationships/theme" Target="../theme/theme1.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标题文本"/>
          <p:cNvSpPr txBox="1">
            <a:spLocks noGrp="1"/>
          </p:cNvSpPr>
          <p:nvPr>
            <p:ph type="title"/>
          </p:nvPr>
        </p:nvSpPr>
        <p:spPr>
          <a:xfrm>
            <a:off x="838200" y="365125"/>
            <a:ext cx="10515600" cy="1325563"/>
          </a:xfrm>
          <a:prstGeom prst="rect">
            <a:avLst/>
          </a:prstGeom>
          <a:ln w="12700">
            <a:miter lim="400000"/>
          </a:ln>
        </p:spPr>
        <p:txBody>
          <a:bodyPr lIns="45719" rIns="45719" anchor="ctr">
            <a:normAutofit/>
          </a:bodyPr>
          <a:lstStyle/>
          <a:p>
            <a:r>
              <a:t>标题文本</a:t>
            </a:r>
          </a:p>
        </p:txBody>
      </p:sp>
      <p:sp>
        <p:nvSpPr>
          <p:cNvPr id="3" name="正文级别 1…"/>
          <p:cNvSpPr txBox="1">
            <a:spLocks noGrp="1"/>
          </p:cNvSpPr>
          <p:nvPr>
            <p:ph type="body" idx="1"/>
          </p:nvPr>
        </p:nvSpPr>
        <p:spPr>
          <a:xfrm>
            <a:off x="838200" y="1825625"/>
            <a:ext cx="10515600" cy="4351338"/>
          </a:xfrm>
          <a:prstGeom prst="rect">
            <a:avLst/>
          </a:prstGeom>
          <a:ln w="12700">
            <a:miter lim="400000"/>
          </a:ln>
        </p:spPr>
        <p:txBody>
          <a:bodyPr lIns="45719" rIns="45719">
            <a:normAutofit/>
          </a:bodyPr>
          <a:lstStyle/>
          <a:p>
            <a:r>
              <a:t>正文级别 1</a:t>
            </a:r>
          </a:p>
          <a:p>
            <a:pPr lvl="1"/>
            <a:r>
              <a:t>正文级别 2</a:t>
            </a:r>
          </a:p>
          <a:p>
            <a:pPr lvl="2"/>
            <a:r>
              <a:t>正文级别 3</a:t>
            </a:r>
          </a:p>
          <a:p>
            <a:pPr lvl="3"/>
            <a:r>
              <a:t>正文级别 4</a:t>
            </a:r>
          </a:p>
          <a:p>
            <a:pPr lvl="4"/>
            <a:r>
              <a:t>正文级别 5</a:t>
            </a:r>
          </a:p>
        </p:txBody>
      </p:sp>
      <p:sp>
        <p:nvSpPr>
          <p:cNvPr id="4" name="幻灯片编号"/>
          <p:cNvSpPr txBox="1">
            <a:spLocks noGrp="1"/>
          </p:cNvSpPr>
          <p:nvPr>
            <p:ph type="sldNum" sz="quarter" idx="2"/>
          </p:nvPr>
        </p:nvSpPr>
        <p:spPr>
          <a:xfrm>
            <a:off x="11089818" y="6404292"/>
            <a:ext cx="263983" cy="269241"/>
          </a:xfrm>
          <a:prstGeom prst="rect">
            <a:avLst/>
          </a:prstGeom>
          <a:ln w="12700">
            <a:miter lim="400000"/>
          </a:ln>
        </p:spPr>
        <p:txBody>
          <a:bodyPr wrap="none" lIns="45719" rIns="45719" anchor="ctr">
            <a:spAutoFit/>
          </a:bodyPr>
          <a:lstStyle>
            <a:lvl1pPr algn="r">
              <a:defRPr sz="1200">
                <a:solidFill>
                  <a:srgbClr val="888888"/>
                </a:solidFill>
              </a:defRPr>
            </a:lvl1pPr>
          </a:lstStyle>
          <a:p>
            <a:fld id="{86CB4B4D-7CA3-9044-876B-883B54F8677D}" type="slidenum">
              <a:rPr/>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transition spd="med"/>
  <p:txStyles>
    <p:titleStyle>
      <a:lvl1pPr marL="0" marR="0" indent="0" algn="l" defTabSz="914400" rtl="0" eaLnBrk="1" latinLnBrk="0" hangingPunct="1">
        <a:lnSpc>
          <a:spcPct val="90000"/>
        </a:lnSpc>
        <a:spcBef>
          <a:spcPts val="0"/>
        </a:spcBef>
        <a:spcAft>
          <a:spcPts val="0"/>
        </a:spcAft>
        <a:buClrTx/>
        <a:buSzTx/>
        <a:buFontTx/>
        <a:buNone/>
        <a:defRPr sz="4400" b="0" i="0" u="none" strike="noStrike" cap="none" spc="0" baseline="0">
          <a:solidFill>
            <a:srgbClr val="000000"/>
          </a:solidFill>
          <a:uFillTx/>
          <a:latin typeface="Calibri Light" panose="020F0302020204030204"/>
          <a:ea typeface="Calibri Light" panose="020F0302020204030204"/>
          <a:cs typeface="Calibri Light" panose="020F0302020204030204"/>
          <a:sym typeface="Calibri Light" panose="020F0302020204030204"/>
        </a:defRPr>
      </a:lvl1pPr>
      <a:lvl2pPr marL="0" marR="0" indent="0" algn="l" defTabSz="914400" rtl="0" eaLnBrk="1" latinLnBrk="0" hangingPunct="1">
        <a:lnSpc>
          <a:spcPct val="90000"/>
        </a:lnSpc>
        <a:spcBef>
          <a:spcPts val="0"/>
        </a:spcBef>
        <a:spcAft>
          <a:spcPts val="0"/>
        </a:spcAft>
        <a:buClrTx/>
        <a:buSzTx/>
        <a:buFontTx/>
        <a:buNone/>
        <a:defRPr sz="4400" b="0" i="0" u="none" strike="noStrike" cap="none" spc="0" baseline="0">
          <a:solidFill>
            <a:srgbClr val="000000"/>
          </a:solidFill>
          <a:uFillTx/>
          <a:latin typeface="Calibri Light" panose="020F0302020204030204"/>
          <a:ea typeface="Calibri Light" panose="020F0302020204030204"/>
          <a:cs typeface="Calibri Light" panose="020F0302020204030204"/>
          <a:sym typeface="Calibri Light" panose="020F0302020204030204"/>
        </a:defRPr>
      </a:lvl2pPr>
      <a:lvl3pPr marL="0" marR="0" indent="0" algn="l" defTabSz="914400" rtl="0" eaLnBrk="1" latinLnBrk="0" hangingPunct="1">
        <a:lnSpc>
          <a:spcPct val="90000"/>
        </a:lnSpc>
        <a:spcBef>
          <a:spcPts val="0"/>
        </a:spcBef>
        <a:spcAft>
          <a:spcPts val="0"/>
        </a:spcAft>
        <a:buClrTx/>
        <a:buSzTx/>
        <a:buFontTx/>
        <a:buNone/>
        <a:defRPr sz="4400" b="0" i="0" u="none" strike="noStrike" cap="none" spc="0" baseline="0">
          <a:solidFill>
            <a:srgbClr val="000000"/>
          </a:solidFill>
          <a:uFillTx/>
          <a:latin typeface="Calibri Light" panose="020F0302020204030204"/>
          <a:ea typeface="Calibri Light" panose="020F0302020204030204"/>
          <a:cs typeface="Calibri Light" panose="020F0302020204030204"/>
          <a:sym typeface="Calibri Light" panose="020F0302020204030204"/>
        </a:defRPr>
      </a:lvl3pPr>
      <a:lvl4pPr marL="0" marR="0" indent="0" algn="l" defTabSz="914400" rtl="0" eaLnBrk="1" latinLnBrk="0" hangingPunct="1">
        <a:lnSpc>
          <a:spcPct val="90000"/>
        </a:lnSpc>
        <a:spcBef>
          <a:spcPts val="0"/>
        </a:spcBef>
        <a:spcAft>
          <a:spcPts val="0"/>
        </a:spcAft>
        <a:buClrTx/>
        <a:buSzTx/>
        <a:buFontTx/>
        <a:buNone/>
        <a:defRPr sz="4400" b="0" i="0" u="none" strike="noStrike" cap="none" spc="0" baseline="0">
          <a:solidFill>
            <a:srgbClr val="000000"/>
          </a:solidFill>
          <a:uFillTx/>
          <a:latin typeface="Calibri Light" panose="020F0302020204030204"/>
          <a:ea typeface="Calibri Light" panose="020F0302020204030204"/>
          <a:cs typeface="Calibri Light" panose="020F0302020204030204"/>
          <a:sym typeface="Calibri Light" panose="020F0302020204030204"/>
        </a:defRPr>
      </a:lvl4pPr>
      <a:lvl5pPr marL="0" marR="0" indent="0" algn="l" defTabSz="914400" rtl="0" eaLnBrk="1" latinLnBrk="0" hangingPunct="1">
        <a:lnSpc>
          <a:spcPct val="90000"/>
        </a:lnSpc>
        <a:spcBef>
          <a:spcPts val="0"/>
        </a:spcBef>
        <a:spcAft>
          <a:spcPts val="0"/>
        </a:spcAft>
        <a:buClrTx/>
        <a:buSzTx/>
        <a:buFontTx/>
        <a:buNone/>
        <a:defRPr sz="4400" b="0" i="0" u="none" strike="noStrike" cap="none" spc="0" baseline="0">
          <a:solidFill>
            <a:srgbClr val="000000"/>
          </a:solidFill>
          <a:uFillTx/>
          <a:latin typeface="Calibri Light" panose="020F0302020204030204"/>
          <a:ea typeface="Calibri Light" panose="020F0302020204030204"/>
          <a:cs typeface="Calibri Light" panose="020F0302020204030204"/>
          <a:sym typeface="Calibri Light" panose="020F0302020204030204"/>
        </a:defRPr>
      </a:lvl5pPr>
      <a:lvl6pPr marL="0" marR="0" indent="0" algn="l" defTabSz="914400" rtl="0" eaLnBrk="1" latinLnBrk="0" hangingPunct="1">
        <a:lnSpc>
          <a:spcPct val="90000"/>
        </a:lnSpc>
        <a:spcBef>
          <a:spcPts val="0"/>
        </a:spcBef>
        <a:spcAft>
          <a:spcPts val="0"/>
        </a:spcAft>
        <a:buClrTx/>
        <a:buSzTx/>
        <a:buFontTx/>
        <a:buNone/>
        <a:defRPr sz="4400" b="0" i="0" u="none" strike="noStrike" cap="none" spc="0" baseline="0">
          <a:solidFill>
            <a:srgbClr val="000000"/>
          </a:solidFill>
          <a:uFillTx/>
          <a:latin typeface="Calibri Light" panose="020F0302020204030204"/>
          <a:ea typeface="Calibri Light" panose="020F0302020204030204"/>
          <a:cs typeface="Calibri Light" panose="020F0302020204030204"/>
          <a:sym typeface="Calibri Light" panose="020F0302020204030204"/>
        </a:defRPr>
      </a:lvl6pPr>
      <a:lvl7pPr marL="0" marR="0" indent="0" algn="l" defTabSz="914400" rtl="0" eaLnBrk="1" latinLnBrk="0" hangingPunct="1">
        <a:lnSpc>
          <a:spcPct val="90000"/>
        </a:lnSpc>
        <a:spcBef>
          <a:spcPts val="0"/>
        </a:spcBef>
        <a:spcAft>
          <a:spcPts val="0"/>
        </a:spcAft>
        <a:buClrTx/>
        <a:buSzTx/>
        <a:buFontTx/>
        <a:buNone/>
        <a:defRPr sz="4400" b="0" i="0" u="none" strike="noStrike" cap="none" spc="0" baseline="0">
          <a:solidFill>
            <a:srgbClr val="000000"/>
          </a:solidFill>
          <a:uFillTx/>
          <a:latin typeface="Calibri Light" panose="020F0302020204030204"/>
          <a:ea typeface="Calibri Light" panose="020F0302020204030204"/>
          <a:cs typeface="Calibri Light" panose="020F0302020204030204"/>
          <a:sym typeface="Calibri Light" panose="020F0302020204030204"/>
        </a:defRPr>
      </a:lvl7pPr>
      <a:lvl8pPr marL="0" marR="0" indent="0" algn="l" defTabSz="914400" rtl="0" eaLnBrk="1" latinLnBrk="0" hangingPunct="1">
        <a:lnSpc>
          <a:spcPct val="90000"/>
        </a:lnSpc>
        <a:spcBef>
          <a:spcPts val="0"/>
        </a:spcBef>
        <a:spcAft>
          <a:spcPts val="0"/>
        </a:spcAft>
        <a:buClrTx/>
        <a:buSzTx/>
        <a:buFontTx/>
        <a:buNone/>
        <a:defRPr sz="4400" b="0" i="0" u="none" strike="noStrike" cap="none" spc="0" baseline="0">
          <a:solidFill>
            <a:srgbClr val="000000"/>
          </a:solidFill>
          <a:uFillTx/>
          <a:latin typeface="Calibri Light" panose="020F0302020204030204"/>
          <a:ea typeface="Calibri Light" panose="020F0302020204030204"/>
          <a:cs typeface="Calibri Light" panose="020F0302020204030204"/>
          <a:sym typeface="Calibri Light" panose="020F0302020204030204"/>
        </a:defRPr>
      </a:lvl8pPr>
      <a:lvl9pPr marL="0" marR="0" indent="0" algn="l" defTabSz="914400" rtl="0" eaLnBrk="1" latinLnBrk="0" hangingPunct="1">
        <a:lnSpc>
          <a:spcPct val="90000"/>
        </a:lnSpc>
        <a:spcBef>
          <a:spcPts val="0"/>
        </a:spcBef>
        <a:spcAft>
          <a:spcPts val="0"/>
        </a:spcAft>
        <a:buClrTx/>
        <a:buSzTx/>
        <a:buFontTx/>
        <a:buNone/>
        <a:defRPr sz="4400" b="0" i="0" u="none" strike="noStrike" cap="none" spc="0" baseline="0">
          <a:solidFill>
            <a:srgbClr val="000000"/>
          </a:solidFill>
          <a:uFillTx/>
          <a:latin typeface="Calibri Light" panose="020F0302020204030204"/>
          <a:ea typeface="Calibri Light" panose="020F0302020204030204"/>
          <a:cs typeface="Calibri Light" panose="020F0302020204030204"/>
          <a:sym typeface="Calibri Light" panose="020F0302020204030204"/>
        </a:defRPr>
      </a:lvl9pPr>
    </p:titleStyle>
    <p:body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p:bodyStyle>
    <p:otherStyle>
      <a:lvl1pPr marL="0" marR="0" indent="0" algn="r" defTabSz="914400" rtl="0" eaLnBrk="1" latinLnBrk="0" hangingPunct="1">
        <a:lnSpc>
          <a:spcPct val="100000"/>
        </a:lnSpc>
        <a:spcBef>
          <a:spcPts val="0"/>
        </a:spcBef>
        <a:spcAft>
          <a:spcPts val="0"/>
        </a:spcAft>
        <a:buClrTx/>
        <a:buSzTx/>
        <a:buFontTx/>
        <a:buNone/>
        <a:defRPr sz="1200" b="0" i="0" u="none" strike="noStrike" cap="none" spc="0" baseline="0">
          <a:solidFill>
            <a:schemeClr val="tx1"/>
          </a:solidFill>
          <a:uFillTx/>
          <a:latin typeface="+mn-lt"/>
          <a:ea typeface="+mn-ea"/>
          <a:cs typeface="+mn-cs"/>
          <a:sym typeface="Calibri" panose="020F0502020204030204"/>
        </a:defRPr>
      </a:lvl1pPr>
      <a:lvl2pPr marL="0" marR="0" indent="457200" algn="r" defTabSz="914400" rtl="0" eaLnBrk="1" latinLnBrk="0" hangingPunct="1">
        <a:lnSpc>
          <a:spcPct val="100000"/>
        </a:lnSpc>
        <a:spcBef>
          <a:spcPts val="0"/>
        </a:spcBef>
        <a:spcAft>
          <a:spcPts val="0"/>
        </a:spcAft>
        <a:buClrTx/>
        <a:buSzTx/>
        <a:buFontTx/>
        <a:buNone/>
        <a:defRPr sz="1200" b="0" i="0" u="none" strike="noStrike" cap="none" spc="0" baseline="0">
          <a:solidFill>
            <a:schemeClr val="tx1"/>
          </a:solidFill>
          <a:uFillTx/>
          <a:latin typeface="+mn-lt"/>
          <a:ea typeface="+mn-ea"/>
          <a:cs typeface="+mn-cs"/>
          <a:sym typeface="Calibri" panose="020F0502020204030204"/>
        </a:defRPr>
      </a:lvl2pPr>
      <a:lvl3pPr marL="0" marR="0" indent="914400" algn="r" defTabSz="914400" rtl="0" eaLnBrk="1" latinLnBrk="0" hangingPunct="1">
        <a:lnSpc>
          <a:spcPct val="100000"/>
        </a:lnSpc>
        <a:spcBef>
          <a:spcPts val="0"/>
        </a:spcBef>
        <a:spcAft>
          <a:spcPts val="0"/>
        </a:spcAft>
        <a:buClrTx/>
        <a:buSzTx/>
        <a:buFontTx/>
        <a:buNone/>
        <a:defRPr sz="1200" b="0" i="0" u="none" strike="noStrike" cap="none" spc="0" baseline="0">
          <a:solidFill>
            <a:schemeClr val="tx1"/>
          </a:solidFill>
          <a:uFillTx/>
          <a:latin typeface="+mn-lt"/>
          <a:ea typeface="+mn-ea"/>
          <a:cs typeface="+mn-cs"/>
          <a:sym typeface="Calibri" panose="020F0502020204030204"/>
        </a:defRPr>
      </a:lvl3pPr>
      <a:lvl4pPr marL="0" marR="0" indent="1371600" algn="r" defTabSz="914400" rtl="0" eaLnBrk="1" latinLnBrk="0" hangingPunct="1">
        <a:lnSpc>
          <a:spcPct val="100000"/>
        </a:lnSpc>
        <a:spcBef>
          <a:spcPts val="0"/>
        </a:spcBef>
        <a:spcAft>
          <a:spcPts val="0"/>
        </a:spcAft>
        <a:buClrTx/>
        <a:buSzTx/>
        <a:buFontTx/>
        <a:buNone/>
        <a:defRPr sz="1200" b="0" i="0" u="none" strike="noStrike" cap="none" spc="0" baseline="0">
          <a:solidFill>
            <a:schemeClr val="tx1"/>
          </a:solidFill>
          <a:uFillTx/>
          <a:latin typeface="+mn-lt"/>
          <a:ea typeface="+mn-ea"/>
          <a:cs typeface="+mn-cs"/>
          <a:sym typeface="Calibri" panose="020F0502020204030204"/>
        </a:defRPr>
      </a:lvl4pPr>
      <a:lvl5pPr marL="0" marR="0" indent="1828800" algn="r" defTabSz="914400" rtl="0" eaLnBrk="1" latinLnBrk="0" hangingPunct="1">
        <a:lnSpc>
          <a:spcPct val="100000"/>
        </a:lnSpc>
        <a:spcBef>
          <a:spcPts val="0"/>
        </a:spcBef>
        <a:spcAft>
          <a:spcPts val="0"/>
        </a:spcAft>
        <a:buClrTx/>
        <a:buSzTx/>
        <a:buFontTx/>
        <a:buNone/>
        <a:defRPr sz="1200" b="0" i="0" u="none" strike="noStrike" cap="none" spc="0" baseline="0">
          <a:solidFill>
            <a:schemeClr val="tx1"/>
          </a:solidFill>
          <a:uFillTx/>
          <a:latin typeface="+mn-lt"/>
          <a:ea typeface="+mn-ea"/>
          <a:cs typeface="+mn-cs"/>
          <a:sym typeface="Calibri" panose="020F0502020204030204"/>
        </a:defRPr>
      </a:lvl5pPr>
      <a:lvl6pPr marL="0" marR="0" indent="2286000" algn="r" defTabSz="914400" rtl="0" eaLnBrk="1" latinLnBrk="0" hangingPunct="1">
        <a:lnSpc>
          <a:spcPct val="100000"/>
        </a:lnSpc>
        <a:spcBef>
          <a:spcPts val="0"/>
        </a:spcBef>
        <a:spcAft>
          <a:spcPts val="0"/>
        </a:spcAft>
        <a:buClrTx/>
        <a:buSzTx/>
        <a:buFontTx/>
        <a:buNone/>
        <a:defRPr sz="1200" b="0" i="0" u="none" strike="noStrike" cap="none" spc="0" baseline="0">
          <a:solidFill>
            <a:schemeClr val="tx1"/>
          </a:solidFill>
          <a:uFillTx/>
          <a:latin typeface="+mn-lt"/>
          <a:ea typeface="+mn-ea"/>
          <a:cs typeface="+mn-cs"/>
          <a:sym typeface="Calibri" panose="020F0502020204030204"/>
        </a:defRPr>
      </a:lvl6pPr>
      <a:lvl7pPr marL="0" marR="0" indent="2743200" algn="r" defTabSz="914400" rtl="0" eaLnBrk="1" latinLnBrk="0" hangingPunct="1">
        <a:lnSpc>
          <a:spcPct val="100000"/>
        </a:lnSpc>
        <a:spcBef>
          <a:spcPts val="0"/>
        </a:spcBef>
        <a:spcAft>
          <a:spcPts val="0"/>
        </a:spcAft>
        <a:buClrTx/>
        <a:buSzTx/>
        <a:buFontTx/>
        <a:buNone/>
        <a:defRPr sz="1200" b="0" i="0" u="none" strike="noStrike" cap="none" spc="0" baseline="0">
          <a:solidFill>
            <a:schemeClr val="tx1"/>
          </a:solidFill>
          <a:uFillTx/>
          <a:latin typeface="+mn-lt"/>
          <a:ea typeface="+mn-ea"/>
          <a:cs typeface="+mn-cs"/>
          <a:sym typeface="Calibri" panose="020F0502020204030204"/>
        </a:defRPr>
      </a:lvl7pPr>
      <a:lvl8pPr marL="0" marR="0" indent="3200400" algn="r" defTabSz="914400" rtl="0" eaLnBrk="1" latinLnBrk="0" hangingPunct="1">
        <a:lnSpc>
          <a:spcPct val="100000"/>
        </a:lnSpc>
        <a:spcBef>
          <a:spcPts val="0"/>
        </a:spcBef>
        <a:spcAft>
          <a:spcPts val="0"/>
        </a:spcAft>
        <a:buClrTx/>
        <a:buSzTx/>
        <a:buFontTx/>
        <a:buNone/>
        <a:defRPr sz="1200" b="0" i="0" u="none" strike="noStrike" cap="none" spc="0" baseline="0">
          <a:solidFill>
            <a:schemeClr val="tx1"/>
          </a:solidFill>
          <a:uFillTx/>
          <a:latin typeface="+mn-lt"/>
          <a:ea typeface="+mn-ea"/>
          <a:cs typeface="+mn-cs"/>
          <a:sym typeface="Calibri" panose="020F0502020204030204"/>
        </a:defRPr>
      </a:lvl8pPr>
      <a:lvl9pPr marL="0" marR="0" indent="3657600" algn="r" defTabSz="914400" rtl="0" eaLnBrk="1" latinLnBrk="0" hangingPunct="1">
        <a:lnSpc>
          <a:spcPct val="100000"/>
        </a:lnSpc>
        <a:spcBef>
          <a:spcPts val="0"/>
        </a:spcBef>
        <a:spcAft>
          <a:spcPts val="0"/>
        </a:spcAft>
        <a:buClrTx/>
        <a:buSzTx/>
        <a:buFontTx/>
        <a:buNone/>
        <a:defRPr sz="1200" b="0" i="0" u="none" strike="noStrike" cap="none" spc="0" baseline="0">
          <a:solidFill>
            <a:schemeClr val="tx1"/>
          </a:solidFill>
          <a:uFillTx/>
          <a:latin typeface="+mn-lt"/>
          <a:ea typeface="+mn-ea"/>
          <a:cs typeface="+mn-cs"/>
          <a:sym typeface="Calibri" panose="020F0502020204030204"/>
        </a:defRPr>
      </a:lvl9pPr>
    </p:otherStyle>
  </p:txStyles>
</p:sldMaster>
</file>

<file path=ppt/slides/_rels/slide1.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image" Target="../media/image5.tiff"/><Relationship Id="rId5" Type="http://schemas.openxmlformats.org/officeDocument/2006/relationships/image" Target="../media/image5.png"/><Relationship Id="rId4" Type="http://schemas.openxmlformats.org/officeDocument/2006/relationships/image" Target="../media/image4.tiff"/><Relationship Id="rId3" Type="http://schemas.openxmlformats.org/officeDocument/2006/relationships/image" Target="../media/image3.tiff"/><Relationship Id="rId2" Type="http://schemas.openxmlformats.org/officeDocument/2006/relationships/image" Target="../media/image2.tiff"/><Relationship Id="rId1" Type="http://schemas.openxmlformats.org/officeDocument/2006/relationships/image" Target="../media/image1.tiff"/></Relationships>
</file>

<file path=ppt/slides/_rels/slide10.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11.wmf"/><Relationship Id="rId7" Type="http://schemas.openxmlformats.org/officeDocument/2006/relationships/oleObject" Target="../embeddings/oleObject4.bin"/><Relationship Id="rId6" Type="http://schemas.openxmlformats.org/officeDocument/2006/relationships/image" Target="../media/image10.wmf"/><Relationship Id="rId5" Type="http://schemas.openxmlformats.org/officeDocument/2006/relationships/oleObject" Target="../embeddings/oleObject3.bin"/><Relationship Id="rId4" Type="http://schemas.openxmlformats.org/officeDocument/2006/relationships/image" Target="../media/image9.wmf"/><Relationship Id="rId3" Type="http://schemas.openxmlformats.org/officeDocument/2006/relationships/oleObject" Target="../embeddings/oleObject2.bin"/><Relationship Id="rId2" Type="http://schemas.openxmlformats.org/officeDocument/2006/relationships/image" Target="../media/image8.wmf"/><Relationship Id="rId11" Type="http://schemas.openxmlformats.org/officeDocument/2006/relationships/notesSlide" Target="../notesSlides/notesSlide6.xml"/><Relationship Id="rId10" Type="http://schemas.openxmlformats.org/officeDocument/2006/relationships/vmlDrawing" Target="../drawings/vmlDrawing1.vml"/><Relationship Id="rId1" Type="http://schemas.openxmlformats.org/officeDocument/2006/relationships/oleObject" Target="../embeddings/oleObject1.bin"/></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13.xml.rels><?xml version="1.0" encoding="UTF-8" standalone="yes"?>
<Relationships xmlns="http://schemas.openxmlformats.org/package/2006/relationships"><Relationship Id="rId6" Type="http://schemas.openxmlformats.org/officeDocument/2006/relationships/notesSlide" Target="../notesSlides/notesSlide9.xml"/><Relationship Id="rId5" Type="http://schemas.openxmlformats.org/officeDocument/2006/relationships/vmlDrawing" Target="../drawings/vmlDrawing2.vml"/><Relationship Id="rId4" Type="http://schemas.openxmlformats.org/officeDocument/2006/relationships/slideLayout" Target="../slideLayouts/slideLayout2.xml"/><Relationship Id="rId3" Type="http://schemas.openxmlformats.org/officeDocument/2006/relationships/image" Target="../media/image13.wmf"/><Relationship Id="rId2" Type="http://schemas.openxmlformats.org/officeDocument/2006/relationships/oleObject" Target="../embeddings/oleObject5.bin"/><Relationship Id="rId1" Type="http://schemas.openxmlformats.org/officeDocument/2006/relationships/tags" Target="../tags/tag3.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tags" Target="../tags/tag4.xml"/></Relationships>
</file>

<file path=ppt/slides/_rels/slide15.xml.rels><?xml version="1.0" encoding="UTF-8" standalone="yes"?>
<Relationships xmlns="http://schemas.openxmlformats.org/package/2006/relationships"><Relationship Id="rId7" Type="http://schemas.openxmlformats.org/officeDocument/2006/relationships/notesSlide" Target="../notesSlides/notesSlide11.xml"/><Relationship Id="rId6" Type="http://schemas.openxmlformats.org/officeDocument/2006/relationships/vmlDrawing" Target="../drawings/vmlDrawing3.vml"/><Relationship Id="rId5" Type="http://schemas.openxmlformats.org/officeDocument/2006/relationships/slideLayout" Target="../slideLayouts/slideLayout2.xml"/><Relationship Id="rId4" Type="http://schemas.openxmlformats.org/officeDocument/2006/relationships/image" Target="../media/image15.wmf"/><Relationship Id="rId3" Type="http://schemas.openxmlformats.org/officeDocument/2006/relationships/oleObject" Target="../embeddings/oleObject7.bin"/><Relationship Id="rId2" Type="http://schemas.openxmlformats.org/officeDocument/2006/relationships/image" Target="../media/image14.wmf"/><Relationship Id="rId1" Type="http://schemas.openxmlformats.org/officeDocument/2006/relationships/oleObject" Target="../embeddings/oleObject6.bin"/></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image" Target="../media/image16.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tags" Target="../tags/tag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9" Type="http://schemas.openxmlformats.org/officeDocument/2006/relationships/vmlDrawing" Target="../drawings/vmlDrawing4.vml"/><Relationship Id="rId8" Type="http://schemas.openxmlformats.org/officeDocument/2006/relationships/slideLayout" Target="../slideLayouts/slideLayout2.xml"/><Relationship Id="rId7" Type="http://schemas.openxmlformats.org/officeDocument/2006/relationships/image" Target="../media/image21.wmf"/><Relationship Id="rId6" Type="http://schemas.openxmlformats.org/officeDocument/2006/relationships/oleObject" Target="../embeddings/oleObject10.bin"/><Relationship Id="rId5" Type="http://schemas.openxmlformats.org/officeDocument/2006/relationships/image" Target="../media/image20.wmf"/><Relationship Id="rId4" Type="http://schemas.openxmlformats.org/officeDocument/2006/relationships/oleObject" Target="../embeddings/oleObject9.bin"/><Relationship Id="rId3" Type="http://schemas.openxmlformats.org/officeDocument/2006/relationships/image" Target="../media/image19.png"/><Relationship Id="rId2" Type="http://schemas.openxmlformats.org/officeDocument/2006/relationships/image" Target="../media/image18.wmf"/><Relationship Id="rId10" Type="http://schemas.openxmlformats.org/officeDocument/2006/relationships/notesSlide" Target="../notesSlides/notesSlide16.xml"/><Relationship Id="rId1" Type="http://schemas.openxmlformats.org/officeDocument/2006/relationships/oleObject" Target="../embeddings/oleObject8.bin"/></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image" Target="../media/image22.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4" Type="http://schemas.openxmlformats.org/officeDocument/2006/relationships/notesSlide" Target="../notesSlides/notesSlide20.xml"/><Relationship Id="rId3" Type="http://schemas.openxmlformats.org/officeDocument/2006/relationships/slideLayout" Target="../slideLayouts/slideLayout2.xml"/><Relationship Id="rId2" Type="http://schemas.openxmlformats.org/officeDocument/2006/relationships/tags" Target="../tags/tag6.xml"/><Relationship Id="rId1" Type="http://schemas.openxmlformats.org/officeDocument/2006/relationships/image" Target="../media/image23.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tags" Target="../tags/tag7.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tags" Target="../tags/tag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5" Type="http://schemas.openxmlformats.org/officeDocument/2006/relationships/notesSlide" Target="../notesSlides/notesSlide24.xml"/><Relationship Id="rId4" Type="http://schemas.openxmlformats.org/officeDocument/2006/relationships/slideLayout" Target="../slideLayouts/slideLayout2.xml"/><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image" Target="../media/image24.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30.xml.rels><?xml version="1.0" encoding="UTF-8" standalone="yes"?>
<Relationships xmlns="http://schemas.openxmlformats.org/package/2006/relationships"><Relationship Id="rId4" Type="http://schemas.openxmlformats.org/officeDocument/2006/relationships/notesSlide" Target="../notesSlides/notesSlide26.xml"/><Relationship Id="rId3" Type="http://schemas.openxmlformats.org/officeDocument/2006/relationships/slideLayout" Target="../slideLayouts/slideLayout2.xml"/><Relationship Id="rId2" Type="http://schemas.openxmlformats.org/officeDocument/2006/relationships/tags" Target="../tags/tag9.xml"/><Relationship Id="rId1" Type="http://schemas.openxmlformats.org/officeDocument/2006/relationships/image" Target="../media/image27.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xml"/><Relationship Id="rId1" Type="http://schemas.openxmlformats.org/officeDocument/2006/relationships/tags" Target="../tags/tag10.xml"/></Relationships>
</file>

<file path=ppt/slides/_rels/slide32.xml.rels><?xml version="1.0" encoding="UTF-8" standalone="yes"?>
<Relationships xmlns="http://schemas.openxmlformats.org/package/2006/relationships"><Relationship Id="rId4" Type="http://schemas.openxmlformats.org/officeDocument/2006/relationships/notesSlide" Target="../notesSlides/notesSlide28.xml"/><Relationship Id="rId3" Type="http://schemas.openxmlformats.org/officeDocument/2006/relationships/slideLayout" Target="../slideLayouts/slideLayout2.xml"/><Relationship Id="rId2" Type="http://schemas.openxmlformats.org/officeDocument/2006/relationships/tags" Target="../tags/tag11.xml"/><Relationship Id="rId1" Type="http://schemas.openxmlformats.org/officeDocument/2006/relationships/image" Target="../media/image28.png"/></Relationships>
</file>

<file path=ppt/slides/_rels/slide33.xml.rels><?xml version="1.0" encoding="UTF-8" standalone="yes"?>
<Relationships xmlns="http://schemas.openxmlformats.org/package/2006/relationships"><Relationship Id="rId4" Type="http://schemas.openxmlformats.org/officeDocument/2006/relationships/notesSlide" Target="../notesSlides/notesSlide29.xml"/><Relationship Id="rId3" Type="http://schemas.openxmlformats.org/officeDocument/2006/relationships/slideLayout" Target="../slideLayouts/slideLayout2.xml"/><Relationship Id="rId2" Type="http://schemas.openxmlformats.org/officeDocument/2006/relationships/tags" Target="../tags/tag12.xml"/><Relationship Id="rId1" Type="http://schemas.openxmlformats.org/officeDocument/2006/relationships/image" Target="../media/image28.png"/></Relationships>
</file>

<file path=ppt/slides/_rels/slide34.xml.rels><?xml version="1.0" encoding="UTF-8" standalone="yes"?>
<Relationships xmlns="http://schemas.openxmlformats.org/package/2006/relationships"><Relationship Id="rId6" Type="http://schemas.openxmlformats.org/officeDocument/2006/relationships/notesSlide" Target="../notesSlides/notesSlide30.xml"/><Relationship Id="rId5" Type="http://schemas.openxmlformats.org/officeDocument/2006/relationships/slideLayout" Target="../slideLayouts/slideLayout2.xml"/><Relationship Id="rId4" Type="http://schemas.openxmlformats.org/officeDocument/2006/relationships/tags" Target="../tags/tag14.xml"/><Relationship Id="rId3" Type="http://schemas.openxmlformats.org/officeDocument/2006/relationships/image" Target="../media/image17.png"/><Relationship Id="rId2" Type="http://schemas.openxmlformats.org/officeDocument/2006/relationships/image" Target="../media/image29.png"/><Relationship Id="rId1" Type="http://schemas.openxmlformats.org/officeDocument/2006/relationships/tags" Target="../tags/tag13.xml"/></Relationships>
</file>

<file path=ppt/slides/_rels/slide35.xml.rels><?xml version="1.0" encoding="UTF-8" standalone="yes"?>
<Relationships xmlns="http://schemas.openxmlformats.org/package/2006/relationships"><Relationship Id="rId9" Type="http://schemas.openxmlformats.org/officeDocument/2006/relationships/vmlDrawing" Target="../drawings/vmlDrawing5.vml"/><Relationship Id="rId8" Type="http://schemas.openxmlformats.org/officeDocument/2006/relationships/slideLayout" Target="../slideLayouts/slideLayout2.xml"/><Relationship Id="rId7" Type="http://schemas.openxmlformats.org/officeDocument/2006/relationships/tags" Target="../tags/tag15.xml"/><Relationship Id="rId6" Type="http://schemas.openxmlformats.org/officeDocument/2006/relationships/image" Target="../media/image32.wmf"/><Relationship Id="rId5" Type="http://schemas.openxmlformats.org/officeDocument/2006/relationships/oleObject" Target="../embeddings/oleObject13.bin"/><Relationship Id="rId4" Type="http://schemas.openxmlformats.org/officeDocument/2006/relationships/image" Target="../media/image31.wmf"/><Relationship Id="rId3" Type="http://schemas.openxmlformats.org/officeDocument/2006/relationships/oleObject" Target="../embeddings/oleObject12.bin"/><Relationship Id="rId2" Type="http://schemas.openxmlformats.org/officeDocument/2006/relationships/image" Target="../media/image30.wmf"/><Relationship Id="rId10" Type="http://schemas.openxmlformats.org/officeDocument/2006/relationships/notesSlide" Target="../notesSlides/notesSlide31.xml"/><Relationship Id="rId1" Type="http://schemas.openxmlformats.org/officeDocument/2006/relationships/oleObject" Target="../embeddings/oleObject11.bin"/></Relationships>
</file>

<file path=ppt/slides/_rels/slide36.xml.rels><?xml version="1.0" encoding="UTF-8" standalone="yes"?>
<Relationships xmlns="http://schemas.openxmlformats.org/package/2006/relationships"><Relationship Id="rId4" Type="http://schemas.openxmlformats.org/officeDocument/2006/relationships/notesSlide" Target="../notesSlides/notesSlide32.xml"/><Relationship Id="rId3" Type="http://schemas.openxmlformats.org/officeDocument/2006/relationships/slideLayout" Target="../slideLayouts/slideLayout2.xml"/><Relationship Id="rId2" Type="http://schemas.openxmlformats.org/officeDocument/2006/relationships/tags" Target="../tags/tag16.xml"/><Relationship Id="rId1" Type="http://schemas.openxmlformats.org/officeDocument/2006/relationships/image" Target="../media/image33.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2.xml"/><Relationship Id="rId1" Type="http://schemas.openxmlformats.org/officeDocument/2006/relationships/image" Target="../media/image3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8.xml"/></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9.xml"/></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6.png"/></Relationships>
</file>

<file path=ppt/slides/_rels/slide4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image" Target="../media/image37.png"/></Relationships>
</file>

<file path=ppt/slides/_rels/slide48.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43.png"/><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image" Target="../media/image40.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2.xml"/><Relationship Id="rId1" Type="http://schemas.openxmlformats.org/officeDocument/2006/relationships/tags" Target="../tags/tag20.xml"/></Relationships>
</file>

<file path=ppt/slides/_rels/slide51.xml.rels><?xml version="1.0" encoding="UTF-8" standalone="yes"?>
<Relationships xmlns="http://schemas.openxmlformats.org/package/2006/relationships"><Relationship Id="rId4" Type="http://schemas.openxmlformats.org/officeDocument/2006/relationships/notesSlide" Target="../notesSlides/notesSlide35.xml"/><Relationship Id="rId3" Type="http://schemas.openxmlformats.org/officeDocument/2006/relationships/slideLayout" Target="../slideLayouts/slideLayout2.xml"/><Relationship Id="rId2" Type="http://schemas.openxmlformats.org/officeDocument/2006/relationships/tags" Target="../tags/tag22.xml"/><Relationship Id="rId1" Type="http://schemas.openxmlformats.org/officeDocument/2006/relationships/tags" Target="../tags/tag21.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9" Type="http://schemas.openxmlformats.org/officeDocument/2006/relationships/oleObject" Target="../embeddings/oleObject18.bin"/><Relationship Id="rId8" Type="http://schemas.openxmlformats.org/officeDocument/2006/relationships/image" Target="../media/image47.wmf"/><Relationship Id="rId7" Type="http://schemas.openxmlformats.org/officeDocument/2006/relationships/oleObject" Target="../embeddings/oleObject17.bin"/><Relationship Id="rId6" Type="http://schemas.openxmlformats.org/officeDocument/2006/relationships/image" Target="../media/image46.wmf"/><Relationship Id="rId5" Type="http://schemas.openxmlformats.org/officeDocument/2006/relationships/oleObject" Target="../embeddings/oleObject16.bin"/><Relationship Id="rId4" Type="http://schemas.openxmlformats.org/officeDocument/2006/relationships/image" Target="../media/image45.wmf"/><Relationship Id="rId3" Type="http://schemas.openxmlformats.org/officeDocument/2006/relationships/oleObject" Target="../embeddings/oleObject15.bin"/><Relationship Id="rId2" Type="http://schemas.openxmlformats.org/officeDocument/2006/relationships/image" Target="../media/image44.wmf"/><Relationship Id="rId13" Type="http://schemas.openxmlformats.org/officeDocument/2006/relationships/notesSlide" Target="../notesSlides/notesSlide39.xml"/><Relationship Id="rId12" Type="http://schemas.openxmlformats.org/officeDocument/2006/relationships/vmlDrawing" Target="../drawings/vmlDrawing6.vml"/><Relationship Id="rId11" Type="http://schemas.openxmlformats.org/officeDocument/2006/relationships/slideLayout" Target="../slideLayouts/slideLayout2.xml"/><Relationship Id="rId10" Type="http://schemas.openxmlformats.org/officeDocument/2006/relationships/image" Target="../media/image48.wmf"/><Relationship Id="rId1" Type="http://schemas.openxmlformats.org/officeDocument/2006/relationships/oleObject" Target="../embeddings/oleObject14.bin"/></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23.xml"/><Relationship Id="rId2" Type="http://schemas.openxmlformats.org/officeDocument/2006/relationships/image" Target="../media/image50.png"/><Relationship Id="rId1" Type="http://schemas.openxmlformats.org/officeDocument/2006/relationships/image" Target="../media/image49.png"/></Relationships>
</file>

<file path=ppt/slides/_rels/slide58.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ags" Target="../tags/tag26.xml"/><Relationship Id="rId3" Type="http://schemas.openxmlformats.org/officeDocument/2006/relationships/tags" Target="../tags/tag25.xml"/><Relationship Id="rId2" Type="http://schemas.openxmlformats.org/officeDocument/2006/relationships/tags" Target="../tags/tag24.xml"/><Relationship Id="rId1" Type="http://schemas.openxmlformats.org/officeDocument/2006/relationships/image" Target="../media/image51.png"/></Relationships>
</file>

<file path=ppt/slides/_rels/slide5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7.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60.xml.rels><?xml version="1.0" encoding="UTF-8" standalone="yes"?>
<Relationships xmlns="http://schemas.openxmlformats.org/package/2006/relationships"><Relationship Id="rId4" Type="http://schemas.openxmlformats.org/officeDocument/2006/relationships/notesSlide" Target="../notesSlides/notesSlide41.xml"/><Relationship Id="rId3" Type="http://schemas.openxmlformats.org/officeDocument/2006/relationships/slideLayout" Target="../slideLayouts/slideLayout2.xml"/><Relationship Id="rId2" Type="http://schemas.openxmlformats.org/officeDocument/2006/relationships/tags" Target="../tags/tag29.xml"/><Relationship Id="rId1" Type="http://schemas.openxmlformats.org/officeDocument/2006/relationships/tags" Target="../tags/tag28.xml"/></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2.xml"/><Relationship Id="rId1" Type="http://schemas.openxmlformats.org/officeDocument/2006/relationships/image" Target="../media/image52.png"/></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2.xml"/><Relationship Id="rId1" Type="http://schemas.openxmlformats.org/officeDocument/2006/relationships/image" Target="../media/image53.png"/></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2.xml"/><Relationship Id="rId1" Type="http://schemas.openxmlformats.org/officeDocument/2006/relationships/image" Target="../media/image54.png"/></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2.xml"/><Relationship Id="rId1" Type="http://schemas.openxmlformats.org/officeDocument/2006/relationships/image" Target="../media/image55.png"/></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2.xml"/><Relationship Id="rId1" Type="http://schemas.openxmlformats.org/officeDocument/2006/relationships/image" Target="../media/image56.png"/></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2.xml"/><Relationship Id="rId1" Type="http://schemas.openxmlformats.org/officeDocument/2006/relationships/image" Target="../media/image57.png"/></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2.xml"/><Relationship Id="rId1" Type="http://schemas.openxmlformats.org/officeDocument/2006/relationships/image" Target="../media/image58.png"/></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2.xml"/><Relationship Id="rId1" Type="http://schemas.openxmlformats.org/officeDocument/2006/relationships/image" Target="../media/image59.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7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0.xml"/></Relationships>
</file>

<file path=ppt/slides/_rels/slide7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1.png"/><Relationship Id="rId1" Type="http://schemas.openxmlformats.org/officeDocument/2006/relationships/image" Target="../media/image60.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Title 1"/>
          <p:cNvSpPr txBox="1">
            <a:spLocks noGrp="1"/>
          </p:cNvSpPr>
          <p:nvPr>
            <p:ph type="ctrTitle"/>
          </p:nvPr>
        </p:nvSpPr>
        <p:spPr>
          <a:xfrm>
            <a:off x="564515" y="1122045"/>
            <a:ext cx="3861435" cy="2387600"/>
          </a:xfrm>
          <a:prstGeom prst="rect">
            <a:avLst/>
          </a:prstGeom>
        </p:spPr>
        <p:txBody>
          <a:bodyPr>
            <a:normAutofit/>
          </a:bodyPr>
          <a:lstStyle/>
          <a:p>
            <a:pPr algn="l">
              <a:defRPr sz="4100">
                <a:solidFill>
                  <a:srgbClr val="C00000"/>
                </a:solidFill>
              </a:defRPr>
            </a:pPr>
            <a:r>
              <a:rPr lang="zh-CN" sz="3800" dirty="0">
                <a:ea typeface="宋体" panose="02010600030101010101" pitchFamily="2" charset="-122"/>
                <a:sym typeface="+mn-ea"/>
              </a:rPr>
              <a:t>常用机器学习模型</a:t>
            </a:r>
            <a:br>
              <a:rPr lang="zh-CN" sz="3800" dirty="0">
                <a:ea typeface="宋体" panose="02010600030101010101" pitchFamily="2" charset="-122"/>
                <a:sym typeface="+mn-ea"/>
              </a:rPr>
            </a:br>
            <a:r>
              <a:rPr lang="en-US" altLang="zh-CN" sz="3800" dirty="0">
                <a:ea typeface="宋体" panose="02010600030101010101" pitchFamily="2" charset="-122"/>
                <a:sym typeface="+mn-ea"/>
              </a:rPr>
              <a:t>Lesson-3</a:t>
            </a:r>
            <a:endParaRPr sz="3800" dirty="0"/>
          </a:p>
        </p:txBody>
      </p:sp>
      <p:sp>
        <p:nvSpPr>
          <p:cNvPr id="122" name="Subtitle 2"/>
          <p:cNvSpPr txBox="1">
            <a:spLocks noGrp="1"/>
          </p:cNvSpPr>
          <p:nvPr>
            <p:ph type="subTitle" sz="quarter" idx="1"/>
          </p:nvPr>
        </p:nvSpPr>
        <p:spPr>
          <a:xfrm>
            <a:off x="833119" y="4728311"/>
            <a:ext cx="3200401" cy="1655761"/>
          </a:xfrm>
          <a:prstGeom prst="rect">
            <a:avLst/>
          </a:prstGeom>
        </p:spPr>
        <p:txBody>
          <a:bodyPr/>
          <a:lstStyle/>
          <a:p>
            <a:pPr algn="l">
              <a:defRPr sz="1600"/>
            </a:pPr>
            <a:r>
              <a:rPr lang="zh-CN" altLang="en-US" dirty="0"/>
              <a:t>陈旸 </a:t>
            </a:r>
            <a:r>
              <a:rPr lang="en-US" altLang="zh-CN" dirty="0"/>
              <a:t>&amp;</a:t>
            </a:r>
            <a:r>
              <a:rPr lang="zh-CN" altLang="en-US" dirty="0"/>
              <a:t> 开课吧人工智能学院</a:t>
            </a:r>
            <a:r>
              <a:rPr dirty="0" err="1"/>
              <a:t>课程组</a:t>
            </a:r>
            <a:r>
              <a:rPr dirty="0"/>
              <a:t> </a:t>
            </a:r>
            <a:endParaRPr dirty="0"/>
          </a:p>
          <a:p>
            <a:pPr algn="l">
              <a:defRPr sz="1800"/>
            </a:pPr>
            <a:r>
              <a:rPr dirty="0"/>
              <a:t>20</a:t>
            </a:r>
            <a:r>
              <a:rPr lang="en-US" dirty="0"/>
              <a:t>20</a:t>
            </a:r>
            <a:r>
              <a:rPr dirty="0"/>
              <a:t>.</a:t>
            </a:r>
            <a:r>
              <a:rPr lang="en-US" altLang="zh-CN" dirty="0"/>
              <a:t>9</a:t>
            </a:r>
            <a:endParaRPr dirty="0"/>
          </a:p>
        </p:txBody>
      </p:sp>
      <p:pic>
        <p:nvPicPr>
          <p:cNvPr id="123" name="Picture 6" descr="Picture 6"/>
          <p:cNvPicPr>
            <a:picLocks noChangeAspect="1"/>
          </p:cNvPicPr>
          <p:nvPr/>
        </p:nvPicPr>
        <p:blipFill>
          <a:blip r:embed="rId1"/>
          <a:srcRect t="4253" r="2" b="18588"/>
          <a:stretch>
            <a:fillRect/>
          </a:stretch>
        </p:blipFill>
        <p:spPr>
          <a:xfrm>
            <a:off x="4657342" y="-2"/>
            <a:ext cx="2829215" cy="2183055"/>
          </a:xfrm>
          <a:prstGeom prst="rect">
            <a:avLst/>
          </a:prstGeom>
          <a:ln w="12700">
            <a:miter lim="400000"/>
            <a:headEnd/>
            <a:tailEnd/>
          </a:ln>
        </p:spPr>
      </p:pic>
      <p:pic>
        <p:nvPicPr>
          <p:cNvPr id="124" name="Picture 11" descr="Picture 11"/>
          <p:cNvPicPr>
            <a:picLocks noChangeAspect="1"/>
          </p:cNvPicPr>
          <p:nvPr/>
        </p:nvPicPr>
        <p:blipFill>
          <a:blip r:embed="rId2"/>
          <a:srcRect t="17272" r="3" b="3400"/>
          <a:stretch>
            <a:fillRect/>
          </a:stretch>
        </p:blipFill>
        <p:spPr>
          <a:xfrm>
            <a:off x="4657342" y="2274491"/>
            <a:ext cx="2825497" cy="2241464"/>
          </a:xfrm>
          <a:prstGeom prst="rect">
            <a:avLst/>
          </a:prstGeom>
          <a:ln w="12700">
            <a:miter lim="400000"/>
            <a:headEnd/>
            <a:tailEnd/>
          </a:ln>
        </p:spPr>
      </p:pic>
      <p:pic>
        <p:nvPicPr>
          <p:cNvPr id="125" name="Picture 7" descr="Picture 7"/>
          <p:cNvPicPr>
            <a:picLocks noChangeAspect="1"/>
          </p:cNvPicPr>
          <p:nvPr/>
        </p:nvPicPr>
        <p:blipFill>
          <a:blip r:embed="rId3"/>
          <a:srcRect r="23289" b="2"/>
          <a:stretch>
            <a:fillRect/>
          </a:stretch>
        </p:blipFill>
        <p:spPr>
          <a:xfrm>
            <a:off x="7570565" y="9"/>
            <a:ext cx="4614003" cy="3383271"/>
          </a:xfrm>
          <a:prstGeom prst="rect">
            <a:avLst/>
          </a:prstGeom>
          <a:ln w="12700">
            <a:miter lim="400000"/>
            <a:headEnd/>
            <a:tailEnd/>
          </a:ln>
        </p:spPr>
      </p:pic>
      <p:pic>
        <p:nvPicPr>
          <p:cNvPr id="126" name="Picture 14" descr="Picture 14"/>
          <p:cNvPicPr>
            <a:picLocks noChangeAspect="1"/>
          </p:cNvPicPr>
          <p:nvPr/>
        </p:nvPicPr>
        <p:blipFill>
          <a:blip r:embed="rId4"/>
          <a:srcRect l="7858"/>
          <a:stretch>
            <a:fillRect/>
          </a:stretch>
        </p:blipFill>
        <p:spPr>
          <a:xfrm>
            <a:off x="5553307" y="4728311"/>
            <a:ext cx="2128771" cy="1840378"/>
          </a:xfrm>
          <a:prstGeom prst="rect">
            <a:avLst/>
          </a:prstGeom>
          <a:ln w="12700">
            <a:miter lim="400000"/>
            <a:headEnd/>
            <a:tailEnd/>
          </a:ln>
        </p:spPr>
      </p:pic>
      <p:pic>
        <p:nvPicPr>
          <p:cNvPr id="127" name="Picture 9" descr="Picture 9"/>
          <p:cNvPicPr>
            <a:picLocks noChangeAspect="1"/>
          </p:cNvPicPr>
          <p:nvPr/>
        </p:nvPicPr>
        <p:blipFill>
          <a:blip r:embed="rId5"/>
          <a:srcRect t="7323" b="7905"/>
          <a:stretch>
            <a:fillRect/>
          </a:stretch>
        </p:blipFill>
        <p:spPr>
          <a:xfrm>
            <a:off x="7570565" y="3474720"/>
            <a:ext cx="4614003" cy="3383281"/>
          </a:xfrm>
          <a:prstGeom prst="rect">
            <a:avLst/>
          </a:prstGeom>
          <a:ln w="12700">
            <a:miter lim="400000"/>
            <a:headEnd/>
            <a:tailEnd/>
          </a:ln>
        </p:spPr>
      </p:pic>
      <p:pic>
        <p:nvPicPr>
          <p:cNvPr id="128" name="Picture 15" descr="Picture 15"/>
          <p:cNvPicPr>
            <a:picLocks noChangeAspect="1"/>
          </p:cNvPicPr>
          <p:nvPr/>
        </p:nvPicPr>
        <p:blipFill>
          <a:blip r:embed="rId6"/>
          <a:stretch>
            <a:fillRect/>
          </a:stretch>
        </p:blipFill>
        <p:spPr>
          <a:xfrm>
            <a:off x="4039299" y="4674947"/>
            <a:ext cx="1470145" cy="1840378"/>
          </a:xfrm>
          <a:prstGeom prst="rect">
            <a:avLst/>
          </a:prstGeom>
          <a:ln w="12700">
            <a:miter lim="400000"/>
            <a:headEnd/>
            <a:tailEnd/>
          </a:ln>
        </p:spPr>
      </p:pic>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a:ea typeface="宋体" panose="02010600030101010101" pitchFamily="2" charset="-122"/>
                <a:sym typeface="+mn-ea"/>
              </a:rPr>
              <a:t>贝叶斯</a:t>
            </a:r>
            <a:r>
              <a:rPr lang="zh-CN">
                <a:ea typeface="宋体" panose="02010600030101010101" pitchFamily="2" charset="-122"/>
                <a:sym typeface="+mn-ea"/>
              </a:rPr>
              <a:t>原理</a:t>
            </a:r>
            <a:endParaRPr lang="zh-CN" altLang="zh-CN" dirty="0"/>
          </a:p>
        </p:txBody>
      </p:sp>
      <p:sp>
        <p:nvSpPr>
          <p:cNvPr id="131" name="Content Placeholder 2"/>
          <p:cNvSpPr txBox="1">
            <a:spLocks noGrp="1"/>
          </p:cNvSpPr>
          <p:nvPr/>
        </p:nvSpPr>
        <p:spPr>
          <a:xfrm>
            <a:off x="598805" y="1442720"/>
            <a:ext cx="5581650"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altLang="zh-CN" sz="1600" dirty="0">
                <a:ea typeface="宋体" panose="02010600030101010101" pitchFamily="2" charset="-122"/>
                <a:sym typeface="+mn-ea"/>
              </a:rPr>
              <a:t>检查为阳性的情况下，患有贝叶死的概率，即P(B1|A)</a:t>
            </a:r>
            <a:endParaRPr altLang="zh-CN" sz="1600" dirty="0">
              <a:ea typeface="宋体" panose="02010600030101010101" pitchFamily="2" charset="-122"/>
              <a:sym typeface="+mn-ea"/>
            </a:endParaRPr>
          </a:p>
          <a:p>
            <a:pPr marL="0" indent="0">
              <a:lnSpc>
                <a:spcPct val="150000"/>
              </a:lnSpc>
              <a:buNone/>
            </a:pPr>
            <a:endParaRPr altLang="zh-CN" sz="1600" dirty="0">
              <a:ea typeface="宋体" panose="02010600030101010101" pitchFamily="2" charset="-122"/>
              <a:sym typeface="+mn-ea"/>
            </a:endParaRPr>
          </a:p>
          <a:p>
            <a:pPr marL="0" indent="0">
              <a:lnSpc>
                <a:spcPct val="150000"/>
              </a:lnSpc>
              <a:buNone/>
            </a:pPr>
            <a:endParaRPr altLang="zh-CN" sz="1600" dirty="0">
              <a:ea typeface="宋体" panose="02010600030101010101" pitchFamily="2" charset="-122"/>
              <a:sym typeface="+mn-ea"/>
            </a:endParaRPr>
          </a:p>
          <a:p>
            <a:pPr marL="0" indent="0">
              <a:lnSpc>
                <a:spcPct val="150000"/>
              </a:lnSpc>
              <a:buNone/>
            </a:pPr>
            <a:r>
              <a:rPr altLang="zh-CN" sz="1600" dirty="0">
                <a:ea typeface="宋体" panose="02010600030101010101" pitchFamily="2" charset="-122"/>
                <a:sym typeface="+mn-ea"/>
              </a:rPr>
              <a:t>检查出是阳性的条件下，但没有患有贝叶死的概率为</a:t>
            </a:r>
            <a:endParaRPr altLang="zh-CN" sz="1600" dirty="0">
              <a:ea typeface="宋体" panose="02010600030101010101" pitchFamily="2" charset="-122"/>
              <a:sym typeface="+mn-ea"/>
            </a:endParaRPr>
          </a:p>
          <a:p>
            <a:pPr marL="0" indent="0">
              <a:lnSpc>
                <a:spcPct val="150000"/>
              </a:lnSpc>
              <a:buNone/>
            </a:pPr>
            <a:endParaRPr altLang="zh-CN" sz="1600" dirty="0">
              <a:ea typeface="宋体" panose="02010600030101010101" pitchFamily="2" charset="-122"/>
              <a:sym typeface="+mn-ea"/>
            </a:endParaRPr>
          </a:p>
          <a:p>
            <a:pPr marL="0" indent="0">
              <a:lnSpc>
                <a:spcPct val="150000"/>
              </a:lnSpc>
              <a:buNone/>
            </a:pPr>
            <a:endParaRPr altLang="zh-CN" sz="1600" dirty="0">
              <a:ea typeface="宋体" panose="02010600030101010101" pitchFamily="2" charset="-122"/>
              <a:sym typeface="+mn-ea"/>
            </a:endParaRPr>
          </a:p>
          <a:p>
            <a:pPr marL="0" indent="0">
              <a:lnSpc>
                <a:spcPct val="150000"/>
              </a:lnSpc>
              <a:buNone/>
            </a:pPr>
            <a:r>
              <a:rPr altLang="zh-CN" sz="1600" dirty="0">
                <a:ea typeface="宋体" panose="02010600030101010101" pitchFamily="2" charset="-122"/>
                <a:sym typeface="+mn-ea"/>
              </a:rPr>
              <a:t>0.01%+0.1%均出现在了P(B1|A)和P(B2|A)的计算中作为分母</a:t>
            </a:r>
            <a:r>
              <a:rPr lang="zh-CN" sz="1600" dirty="0">
                <a:ea typeface="宋体" panose="02010600030101010101" pitchFamily="2" charset="-122"/>
                <a:sym typeface="+mn-ea"/>
              </a:rPr>
              <a:t>，</a:t>
            </a:r>
            <a:r>
              <a:rPr altLang="zh-CN" sz="1600" dirty="0">
                <a:ea typeface="宋体" panose="02010600030101010101" pitchFamily="2" charset="-122"/>
                <a:sym typeface="+mn-ea"/>
              </a:rPr>
              <a:t>称之为论据因子，也相当于一个权值因子</a:t>
            </a:r>
            <a:endParaRPr altLang="zh-CN" sz="1600" dirty="0">
              <a:ea typeface="宋体" panose="02010600030101010101" pitchFamily="2" charset="-122"/>
              <a:sym typeface="+mn-ea"/>
            </a:endParaRPr>
          </a:p>
          <a:p>
            <a:pPr marL="0" indent="0">
              <a:lnSpc>
                <a:spcPct val="150000"/>
              </a:lnSpc>
              <a:buNone/>
            </a:pPr>
            <a:endParaRPr altLang="zh-CN" sz="1600" dirty="0">
              <a:ea typeface="宋体" panose="02010600030101010101" pitchFamily="2" charset="-122"/>
              <a:sym typeface="+mn-ea"/>
            </a:endParaRPr>
          </a:p>
        </p:txBody>
      </p:sp>
      <p:sp>
        <p:nvSpPr>
          <p:cNvPr id="2" name="Content Placeholder 2"/>
          <p:cNvSpPr txBox="1">
            <a:spLocks noGrp="1"/>
          </p:cNvSpPr>
          <p:nvPr/>
        </p:nvSpPr>
        <p:spPr>
          <a:xfrm>
            <a:off x="6358255" y="1447165"/>
            <a:ext cx="5759450"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sz="1600" dirty="0">
                <a:ea typeface="宋体" panose="02010600030101010101" pitchFamily="2" charset="-122"/>
                <a:sym typeface="+mn-ea"/>
              </a:rPr>
              <a:t>我们可以总结出贝叶斯公式</a:t>
            </a:r>
            <a:endParaRPr sz="1600" dirty="0">
              <a:ea typeface="宋体" panose="02010600030101010101" pitchFamily="2" charset="-122"/>
              <a:sym typeface="+mn-ea"/>
            </a:endParaRPr>
          </a:p>
          <a:p>
            <a:pPr marL="0" indent="0">
              <a:lnSpc>
                <a:spcPct val="150000"/>
              </a:lnSpc>
              <a:buNone/>
            </a:pPr>
            <a:endParaRPr sz="1600" dirty="0">
              <a:ea typeface="宋体" panose="02010600030101010101" pitchFamily="2" charset="-122"/>
              <a:sym typeface="+mn-ea"/>
            </a:endParaRPr>
          </a:p>
          <a:p>
            <a:pPr marL="0" indent="0">
              <a:lnSpc>
                <a:spcPct val="150000"/>
              </a:lnSpc>
              <a:buNone/>
            </a:pPr>
            <a:endParaRPr sz="1600" dirty="0">
              <a:ea typeface="宋体" panose="02010600030101010101" pitchFamily="2" charset="-122"/>
              <a:sym typeface="+mn-ea"/>
            </a:endParaRPr>
          </a:p>
          <a:p>
            <a:pPr marL="0" indent="0">
              <a:lnSpc>
                <a:spcPct val="150000"/>
              </a:lnSpc>
              <a:buNone/>
            </a:pPr>
            <a:endParaRPr sz="1600" dirty="0">
              <a:ea typeface="宋体" panose="02010600030101010101" pitchFamily="2" charset="-122"/>
              <a:sym typeface="+mn-ea"/>
            </a:endParaRPr>
          </a:p>
          <a:p>
            <a:pPr marL="0" indent="0">
              <a:lnSpc>
                <a:spcPct val="150000"/>
              </a:lnSpc>
              <a:buNone/>
            </a:pPr>
            <a:r>
              <a:rPr lang="zh-CN" sz="1600" dirty="0">
                <a:ea typeface="宋体" panose="02010600030101010101" pitchFamily="2" charset="-122"/>
                <a:sym typeface="+mn-ea"/>
              </a:rPr>
              <a:t>从而我们可以得到通用的贝叶斯公式</a:t>
            </a:r>
            <a:endParaRPr lang="zh-CN" sz="1600" dirty="0">
              <a:ea typeface="宋体" panose="02010600030101010101" pitchFamily="2" charset="-122"/>
              <a:sym typeface="+mn-ea"/>
            </a:endParaRPr>
          </a:p>
          <a:p>
            <a:pPr marL="0" indent="0">
              <a:lnSpc>
                <a:spcPct val="150000"/>
              </a:lnSpc>
              <a:buNone/>
            </a:pPr>
            <a:endParaRPr sz="1600" dirty="0">
              <a:ea typeface="宋体" panose="02010600030101010101" pitchFamily="2" charset="-122"/>
              <a:sym typeface="+mn-ea"/>
            </a:endParaRPr>
          </a:p>
        </p:txBody>
      </p:sp>
      <p:graphicFrame>
        <p:nvGraphicFramePr>
          <p:cNvPr id="24" name="对象 -2147482616"/>
          <p:cNvGraphicFramePr>
            <a:graphicFrameLocks noChangeAspect="1"/>
          </p:cNvGraphicFramePr>
          <p:nvPr/>
        </p:nvGraphicFramePr>
        <p:xfrm>
          <a:off x="960120" y="1918970"/>
          <a:ext cx="3817620" cy="776605"/>
        </p:xfrm>
        <a:graphic>
          <a:graphicData uri="http://schemas.openxmlformats.org/presentationml/2006/ole">
            <mc:AlternateContent xmlns:mc="http://schemas.openxmlformats.org/markup-compatibility/2006">
              <mc:Choice xmlns:v="urn:schemas-microsoft-com:vml" Requires="v">
                <p:oleObj spid="_x0000_s27" name="" r:id="rId1" imgW="1943100" imgH="393700" progId="Equation.KSEE3">
                  <p:embed/>
                </p:oleObj>
              </mc:Choice>
              <mc:Fallback>
                <p:oleObj name="" r:id="rId1" imgW="1943100" imgH="393700" progId="Equation.KSEE3">
                  <p:embed/>
                  <p:pic>
                    <p:nvPicPr>
                      <p:cNvPr id="0" name="图片 3075"/>
                      <p:cNvPicPr/>
                      <p:nvPr/>
                    </p:nvPicPr>
                    <p:blipFill>
                      <a:blip r:embed="rId2"/>
                      <a:stretch>
                        <a:fillRect/>
                      </a:stretch>
                    </p:blipFill>
                    <p:spPr>
                      <a:xfrm>
                        <a:off x="960120" y="1918970"/>
                        <a:ext cx="3817620" cy="776605"/>
                      </a:xfrm>
                      <a:prstGeom prst="rect">
                        <a:avLst/>
                      </a:prstGeom>
                      <a:noFill/>
                      <a:ln w="38100">
                        <a:noFill/>
                        <a:miter/>
                      </a:ln>
                    </p:spPr>
                  </p:pic>
                </p:oleObj>
              </mc:Fallback>
            </mc:AlternateContent>
          </a:graphicData>
        </a:graphic>
      </p:graphicFrame>
      <p:graphicFrame>
        <p:nvGraphicFramePr>
          <p:cNvPr id="4" name="对象 -2147482616"/>
          <p:cNvGraphicFramePr>
            <a:graphicFrameLocks noChangeAspect="1"/>
          </p:cNvGraphicFramePr>
          <p:nvPr/>
        </p:nvGraphicFramePr>
        <p:xfrm>
          <a:off x="857885" y="3519805"/>
          <a:ext cx="4216400" cy="776605"/>
        </p:xfrm>
        <a:graphic>
          <a:graphicData uri="http://schemas.openxmlformats.org/presentationml/2006/ole">
            <mc:AlternateContent xmlns:mc="http://schemas.openxmlformats.org/markup-compatibility/2006">
              <mc:Choice xmlns:v="urn:schemas-microsoft-com:vml" Requires="v">
                <p:oleObj spid="_x0000_s5" name="" r:id="rId3" imgW="2145665" imgH="393700" progId="Equation.KSEE3">
                  <p:embed/>
                </p:oleObj>
              </mc:Choice>
              <mc:Fallback>
                <p:oleObj name="" r:id="rId3" imgW="2145665" imgH="393700" progId="Equation.KSEE3">
                  <p:embed/>
                  <p:pic>
                    <p:nvPicPr>
                      <p:cNvPr id="0" name="图片 3075"/>
                      <p:cNvPicPr/>
                      <p:nvPr/>
                    </p:nvPicPr>
                    <p:blipFill>
                      <a:blip r:embed="rId4"/>
                      <a:stretch>
                        <a:fillRect/>
                      </a:stretch>
                    </p:blipFill>
                    <p:spPr>
                      <a:xfrm>
                        <a:off x="857885" y="3519805"/>
                        <a:ext cx="4216400" cy="776605"/>
                      </a:xfrm>
                      <a:prstGeom prst="rect">
                        <a:avLst/>
                      </a:prstGeom>
                      <a:noFill/>
                      <a:ln w="38100">
                        <a:noFill/>
                        <a:miter/>
                      </a:ln>
                    </p:spPr>
                  </p:pic>
                </p:oleObj>
              </mc:Fallback>
            </mc:AlternateContent>
          </a:graphicData>
        </a:graphic>
      </p:graphicFrame>
      <p:graphicFrame>
        <p:nvGraphicFramePr>
          <p:cNvPr id="7" name="对象 -2147482616"/>
          <p:cNvGraphicFramePr>
            <a:graphicFrameLocks noChangeAspect="1"/>
          </p:cNvGraphicFramePr>
          <p:nvPr/>
        </p:nvGraphicFramePr>
        <p:xfrm>
          <a:off x="6358255" y="2106613"/>
          <a:ext cx="5165090" cy="852170"/>
        </p:xfrm>
        <a:graphic>
          <a:graphicData uri="http://schemas.openxmlformats.org/presentationml/2006/ole">
            <mc:AlternateContent xmlns:mc="http://schemas.openxmlformats.org/markup-compatibility/2006">
              <mc:Choice xmlns:v="urn:schemas-microsoft-com:vml" Requires="v">
                <p:oleObj spid="_x0000_s8" name="" r:id="rId5" imgW="2628900" imgH="431800" progId="Equation.KSEE3">
                  <p:embed/>
                </p:oleObj>
              </mc:Choice>
              <mc:Fallback>
                <p:oleObj name="" r:id="rId5" imgW="2628900" imgH="431800" progId="Equation.KSEE3">
                  <p:embed/>
                  <p:pic>
                    <p:nvPicPr>
                      <p:cNvPr id="0" name="图片 3075"/>
                      <p:cNvPicPr/>
                      <p:nvPr/>
                    </p:nvPicPr>
                    <p:blipFill>
                      <a:blip r:embed="rId6"/>
                      <a:stretch>
                        <a:fillRect/>
                      </a:stretch>
                    </p:blipFill>
                    <p:spPr>
                      <a:xfrm>
                        <a:off x="6358255" y="2106613"/>
                        <a:ext cx="5165090" cy="852170"/>
                      </a:xfrm>
                      <a:prstGeom prst="rect">
                        <a:avLst/>
                      </a:prstGeom>
                      <a:noFill/>
                      <a:ln w="38100">
                        <a:noFill/>
                        <a:miter/>
                      </a:ln>
                    </p:spPr>
                  </p:pic>
                </p:oleObj>
              </mc:Fallback>
            </mc:AlternateContent>
          </a:graphicData>
        </a:graphic>
      </p:graphicFrame>
      <p:graphicFrame>
        <p:nvGraphicFramePr>
          <p:cNvPr id="9" name="对象 -2147482616"/>
          <p:cNvGraphicFramePr>
            <a:graphicFrameLocks noChangeAspect="1"/>
          </p:cNvGraphicFramePr>
          <p:nvPr/>
        </p:nvGraphicFramePr>
        <p:xfrm>
          <a:off x="6610985" y="4072255"/>
          <a:ext cx="3917950" cy="1228725"/>
        </p:xfrm>
        <a:graphic>
          <a:graphicData uri="http://schemas.openxmlformats.org/presentationml/2006/ole">
            <mc:AlternateContent xmlns:mc="http://schemas.openxmlformats.org/markup-compatibility/2006">
              <mc:Choice xmlns:v="urn:schemas-microsoft-com:vml" Requires="v">
                <p:oleObj spid="_x0000_s10" name="" r:id="rId7" imgW="1777365" imgH="622300" progId="Equation.KSEE3">
                  <p:embed/>
                </p:oleObj>
              </mc:Choice>
              <mc:Fallback>
                <p:oleObj name="" r:id="rId7" imgW="1777365" imgH="622300" progId="Equation.KSEE3">
                  <p:embed/>
                  <p:pic>
                    <p:nvPicPr>
                      <p:cNvPr id="0" name="图片 3075"/>
                      <p:cNvPicPr/>
                      <p:nvPr/>
                    </p:nvPicPr>
                    <p:blipFill>
                      <a:blip r:embed="rId8"/>
                      <a:stretch>
                        <a:fillRect/>
                      </a:stretch>
                    </p:blipFill>
                    <p:spPr>
                      <a:xfrm>
                        <a:off x="6610985" y="4072255"/>
                        <a:ext cx="3917950" cy="1228725"/>
                      </a:xfrm>
                      <a:prstGeom prst="rect">
                        <a:avLst/>
                      </a:prstGeom>
                      <a:noFill/>
                      <a:ln w="38100">
                        <a:noFill/>
                        <a:miter/>
                      </a:ln>
                    </p:spPr>
                  </p:pic>
                </p:oleObj>
              </mc:Fallback>
            </mc:AlternateContent>
          </a:graphicData>
        </a:graphic>
      </p:graphicFrame>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zh-CN">
                <a:ea typeface="宋体" panose="02010600030101010101" pitchFamily="2" charset="-122"/>
                <a:sym typeface="+mn-ea"/>
              </a:rPr>
              <a:t>朴素贝叶斯</a:t>
            </a:r>
            <a:endParaRPr lang="zh-CN" altLang="zh-CN" dirty="0"/>
          </a:p>
        </p:txBody>
      </p:sp>
      <p:sp>
        <p:nvSpPr>
          <p:cNvPr id="131" name="Content Placeholder 2"/>
          <p:cNvSpPr txBox="1">
            <a:spLocks noGrp="1"/>
          </p:cNvSpPr>
          <p:nvPr/>
        </p:nvSpPr>
        <p:spPr>
          <a:xfrm>
            <a:off x="598805" y="1442720"/>
            <a:ext cx="5759450"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altLang="zh-CN" sz="1600" dirty="0">
                <a:ea typeface="宋体" panose="02010600030101010101" pitchFamily="2" charset="-122"/>
                <a:sym typeface="+mn-ea"/>
              </a:rPr>
              <a:t>朴素贝叶斯</a:t>
            </a:r>
            <a:r>
              <a:rPr lang="zh-CN" sz="1600" dirty="0">
                <a:ea typeface="宋体" panose="02010600030101010101" pitchFamily="2" charset="-122"/>
                <a:sym typeface="+mn-ea"/>
              </a:rPr>
              <a:t>：</a:t>
            </a:r>
            <a:endParaRPr lang="zh-CN" sz="1600" dirty="0">
              <a:ea typeface="宋体" panose="02010600030101010101" pitchFamily="2" charset="-122"/>
              <a:sym typeface="+mn-ea"/>
            </a:endParaRPr>
          </a:p>
          <a:p>
            <a:pPr>
              <a:lnSpc>
                <a:spcPct val="150000"/>
              </a:lnSpc>
            </a:pPr>
            <a:r>
              <a:rPr altLang="zh-CN" sz="1600" dirty="0">
                <a:ea typeface="宋体" panose="02010600030101010101" pitchFamily="2" charset="-122"/>
                <a:sym typeface="+mn-ea"/>
              </a:rPr>
              <a:t>一种简单但极为强大的预测建模算法</a:t>
            </a:r>
            <a:endParaRPr altLang="zh-CN" sz="1600" dirty="0">
              <a:ea typeface="宋体" panose="02010600030101010101" pitchFamily="2" charset="-122"/>
              <a:sym typeface="+mn-ea"/>
            </a:endParaRPr>
          </a:p>
          <a:p>
            <a:pPr>
              <a:lnSpc>
                <a:spcPct val="150000"/>
              </a:lnSpc>
            </a:pPr>
            <a:r>
              <a:rPr altLang="zh-CN" sz="1600" dirty="0">
                <a:ea typeface="宋体" panose="02010600030101010101" pitchFamily="2" charset="-122"/>
                <a:sym typeface="+mn-ea"/>
              </a:rPr>
              <a:t>假设每个输入变量是独立的。这是一个强硬的假设，实际情况并不一定，但是这项技术对于绝大部分的复杂问题仍然非常有效</a:t>
            </a:r>
            <a:endParaRPr altLang="zh-CN" sz="1600" dirty="0">
              <a:ea typeface="宋体" panose="02010600030101010101" pitchFamily="2" charset="-122"/>
              <a:sym typeface="+mn-ea"/>
            </a:endParaRPr>
          </a:p>
          <a:p>
            <a:pPr marL="0" indent="0">
              <a:lnSpc>
                <a:spcPct val="150000"/>
              </a:lnSpc>
              <a:buNone/>
            </a:pPr>
            <a:r>
              <a:rPr altLang="zh-CN" sz="1600" dirty="0">
                <a:ea typeface="宋体" panose="02010600030101010101" pitchFamily="2" charset="-122"/>
                <a:sym typeface="+mn-ea"/>
              </a:rPr>
              <a:t>朴素贝叶斯模型由两种类型的概率组成：</a:t>
            </a:r>
            <a:endParaRPr altLang="zh-CN" sz="1600" dirty="0">
              <a:ea typeface="宋体" panose="02010600030101010101" pitchFamily="2" charset="-122"/>
              <a:sym typeface="+mn-ea"/>
            </a:endParaRPr>
          </a:p>
          <a:p>
            <a:pPr>
              <a:lnSpc>
                <a:spcPct val="150000"/>
              </a:lnSpc>
            </a:pPr>
            <a:r>
              <a:rPr altLang="zh-CN" sz="1600" dirty="0">
                <a:ea typeface="宋体" panose="02010600030101010101" pitchFamily="2" charset="-122"/>
                <a:sym typeface="+mn-ea"/>
              </a:rPr>
              <a:t>每个类别的概率P(Cj)</a:t>
            </a:r>
            <a:endParaRPr altLang="zh-CN" sz="1600" dirty="0">
              <a:ea typeface="宋体" panose="02010600030101010101" pitchFamily="2" charset="-122"/>
              <a:sym typeface="+mn-ea"/>
            </a:endParaRPr>
          </a:p>
          <a:p>
            <a:pPr>
              <a:lnSpc>
                <a:spcPct val="150000"/>
              </a:lnSpc>
            </a:pPr>
            <a:r>
              <a:rPr altLang="zh-CN" sz="1600" dirty="0">
                <a:ea typeface="宋体" panose="02010600030101010101" pitchFamily="2" charset="-122"/>
                <a:sym typeface="+mn-ea"/>
              </a:rPr>
              <a:t>每个属性的条件概率P(Ai|Cj)</a:t>
            </a:r>
            <a:endParaRPr altLang="zh-CN" sz="1600" dirty="0">
              <a:ea typeface="宋体" panose="02010600030101010101" pitchFamily="2" charset="-122"/>
              <a:sym typeface="+mn-ea"/>
            </a:endParaRPr>
          </a:p>
        </p:txBody>
      </p:sp>
      <p:sp>
        <p:nvSpPr>
          <p:cNvPr id="2" name="Content Placeholder 2"/>
          <p:cNvSpPr txBox="1">
            <a:spLocks noGrp="1"/>
          </p:cNvSpPr>
          <p:nvPr/>
        </p:nvSpPr>
        <p:spPr>
          <a:xfrm>
            <a:off x="6358255" y="1447165"/>
            <a:ext cx="5759450"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zh-CN" sz="1600" dirty="0">
                <a:ea typeface="宋体" panose="02010600030101010101" pitchFamily="2" charset="-122"/>
                <a:sym typeface="+mn-ea"/>
              </a:rPr>
              <a:t>什么是类别概率：</a:t>
            </a:r>
            <a:endParaRPr sz="1600" dirty="0">
              <a:ea typeface="宋体" panose="02010600030101010101" pitchFamily="2" charset="-122"/>
              <a:sym typeface="+mn-ea"/>
            </a:endParaRPr>
          </a:p>
          <a:p>
            <a:pPr>
              <a:lnSpc>
                <a:spcPct val="150000"/>
              </a:lnSpc>
            </a:pPr>
            <a:r>
              <a:rPr sz="1600" dirty="0">
                <a:ea typeface="宋体" panose="02010600030101010101" pitchFamily="2" charset="-122"/>
                <a:sym typeface="+mn-ea"/>
              </a:rPr>
              <a:t>假设我有7个棋子，其中3个是白色的，4个是黑色的</a:t>
            </a:r>
            <a:endParaRPr sz="1600" dirty="0">
              <a:ea typeface="宋体" panose="02010600030101010101" pitchFamily="2" charset="-122"/>
              <a:sym typeface="+mn-ea"/>
            </a:endParaRPr>
          </a:p>
          <a:p>
            <a:pPr marL="0" indent="0">
              <a:lnSpc>
                <a:spcPct val="150000"/>
              </a:lnSpc>
              <a:buNone/>
            </a:pPr>
            <a:r>
              <a:rPr lang="zh-CN" sz="1600" dirty="0">
                <a:ea typeface="宋体" panose="02010600030101010101" pitchFamily="2" charset="-122"/>
                <a:sym typeface="+mn-ea"/>
              </a:rPr>
              <a:t>那么</a:t>
            </a:r>
            <a:r>
              <a:rPr sz="1600" dirty="0">
                <a:ea typeface="宋体" panose="02010600030101010101" pitchFamily="2" charset="-122"/>
                <a:sym typeface="+mn-ea"/>
              </a:rPr>
              <a:t>棋子是白色的概率就是3/7，黑色的概率就是4/7 </a:t>
            </a:r>
            <a:r>
              <a:rPr lang="en-US" altLang="zh-CN" sz="1600" dirty="0">
                <a:ea typeface="宋体" panose="02010600030101010101" pitchFamily="2" charset="-122"/>
                <a:sym typeface="+mn-ea"/>
              </a:rPr>
              <a:t>=&gt; </a:t>
            </a:r>
            <a:r>
              <a:rPr sz="1600" dirty="0">
                <a:ea typeface="宋体" panose="02010600030101010101" pitchFamily="2" charset="-122"/>
                <a:sym typeface="+mn-ea"/>
              </a:rPr>
              <a:t>这个是类别概率</a:t>
            </a:r>
            <a:endParaRPr sz="1600" dirty="0">
              <a:ea typeface="宋体" panose="02010600030101010101" pitchFamily="2" charset="-122"/>
              <a:sym typeface="+mn-ea"/>
            </a:endParaRPr>
          </a:p>
          <a:p>
            <a:pPr marL="0" indent="0">
              <a:lnSpc>
                <a:spcPct val="150000"/>
              </a:lnSpc>
              <a:buNone/>
            </a:pPr>
            <a:r>
              <a:rPr lang="zh-CN" sz="1600" dirty="0">
                <a:ea typeface="宋体" panose="02010600030101010101" pitchFamily="2" charset="-122"/>
                <a:sym typeface="+mn-ea"/>
              </a:rPr>
              <a:t>什么是条件概率：</a:t>
            </a:r>
            <a:endParaRPr sz="1600" dirty="0">
              <a:ea typeface="宋体" panose="02010600030101010101" pitchFamily="2" charset="-122"/>
              <a:sym typeface="+mn-ea"/>
            </a:endParaRPr>
          </a:p>
          <a:p>
            <a:pPr>
              <a:lnSpc>
                <a:spcPct val="150000"/>
              </a:lnSpc>
            </a:pPr>
            <a:r>
              <a:rPr sz="1600" dirty="0">
                <a:ea typeface="宋体" panose="02010600030101010101" pitchFamily="2" charset="-122"/>
                <a:sym typeface="+mn-ea"/>
              </a:rPr>
              <a:t>假设我把这7个棋子放到了两个盒子里，其中盒子A里面有2个白棋，2个黑棋；盒子B里面有1个白棋，2个黑棋</a:t>
            </a:r>
            <a:endParaRPr sz="1600" dirty="0">
              <a:ea typeface="宋体" panose="02010600030101010101" pitchFamily="2" charset="-122"/>
              <a:sym typeface="+mn-ea"/>
            </a:endParaRPr>
          </a:p>
          <a:p>
            <a:pPr marL="0" indent="0">
              <a:lnSpc>
                <a:spcPct val="150000"/>
              </a:lnSpc>
              <a:buNone/>
            </a:pPr>
            <a:r>
              <a:rPr sz="1600" dirty="0">
                <a:ea typeface="宋体" panose="02010600030101010101" pitchFamily="2" charset="-122"/>
                <a:sym typeface="+mn-ea"/>
              </a:rPr>
              <a:t>那么在盒子A中抓到白棋的概率就是1/2，抓到黑棋的概率也是1/2，这个就是条件概率，也就是在某个条件（比如在盒子A中）下的概率</a:t>
            </a:r>
            <a:endParaRPr sz="1600" dirty="0">
              <a:ea typeface="宋体" panose="02010600030101010101" pitchFamily="2" charset="-122"/>
              <a:sym typeface="+mn-ea"/>
            </a:endParaRPr>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zh-CN">
                <a:ea typeface="宋体" panose="02010600030101010101" pitchFamily="2" charset="-122"/>
                <a:sym typeface="+mn-ea"/>
              </a:rPr>
              <a:t>朴素贝叶斯</a:t>
            </a:r>
            <a:endParaRPr lang="zh-CN" altLang="zh-CN" dirty="0"/>
          </a:p>
        </p:txBody>
      </p:sp>
      <p:sp>
        <p:nvSpPr>
          <p:cNvPr id="131" name="Content Placeholder 2"/>
          <p:cNvSpPr txBox="1">
            <a:spLocks noGrp="1"/>
          </p:cNvSpPr>
          <p:nvPr/>
        </p:nvSpPr>
        <p:spPr>
          <a:xfrm>
            <a:off x="598805" y="1442720"/>
            <a:ext cx="5759450"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sz="1600" dirty="0">
                <a:ea typeface="宋体" panose="02010600030101010101" pitchFamily="2" charset="-122"/>
                <a:sym typeface="+mn-ea"/>
              </a:rPr>
              <a:t>训练朴素贝叶斯模型</a:t>
            </a:r>
            <a:r>
              <a:rPr lang="zh-CN" sz="1600" dirty="0">
                <a:ea typeface="宋体" panose="02010600030101010101" pitchFamily="2" charset="-122"/>
                <a:sym typeface="+mn-ea"/>
              </a:rPr>
              <a:t>的过程：</a:t>
            </a:r>
            <a:endParaRPr lang="zh-CN" sz="1600" dirty="0">
              <a:ea typeface="宋体" panose="02010600030101010101" pitchFamily="2" charset="-122"/>
              <a:sym typeface="+mn-ea"/>
            </a:endParaRPr>
          </a:p>
          <a:p>
            <a:pPr>
              <a:lnSpc>
                <a:spcPct val="150000"/>
              </a:lnSpc>
            </a:pPr>
            <a:r>
              <a:rPr sz="1600" dirty="0">
                <a:ea typeface="宋体" panose="02010600030101010101" pitchFamily="2" charset="-122"/>
                <a:sym typeface="+mn-ea"/>
              </a:rPr>
              <a:t>在朴素贝叶斯中，我们要统计的是属性的条件概率，也就是假设取出来的是白色的棋子，那么它属于盒子A的概率是2/3</a:t>
            </a:r>
            <a:endParaRPr sz="1600" dirty="0">
              <a:ea typeface="宋体" panose="02010600030101010101" pitchFamily="2" charset="-122"/>
              <a:sym typeface="+mn-ea"/>
            </a:endParaRPr>
          </a:p>
          <a:p>
            <a:pPr>
              <a:lnSpc>
                <a:spcPct val="150000"/>
              </a:lnSpc>
            </a:pPr>
            <a:r>
              <a:rPr lang="en-US" sz="1600" dirty="0">
                <a:ea typeface="宋体" panose="02010600030101010101" pitchFamily="2" charset="-122"/>
                <a:sym typeface="+mn-ea"/>
              </a:rPr>
              <a:t>Step1</a:t>
            </a:r>
            <a:r>
              <a:rPr lang="zh-CN" altLang="en-US" sz="1600" dirty="0">
                <a:ea typeface="宋体" panose="02010600030101010101" pitchFamily="2" charset="-122"/>
                <a:sym typeface="+mn-ea"/>
              </a:rPr>
              <a:t>：</a:t>
            </a:r>
            <a:r>
              <a:rPr sz="1600" dirty="0">
                <a:ea typeface="宋体" panose="02010600030101010101" pitchFamily="2" charset="-122"/>
                <a:sym typeface="+mn-ea"/>
              </a:rPr>
              <a:t>先给出训练数据，以及这些数据对应的分类</a:t>
            </a:r>
            <a:endParaRPr sz="1600" dirty="0">
              <a:ea typeface="宋体" panose="02010600030101010101" pitchFamily="2" charset="-122"/>
              <a:sym typeface="+mn-ea"/>
            </a:endParaRPr>
          </a:p>
          <a:p>
            <a:pPr>
              <a:lnSpc>
                <a:spcPct val="150000"/>
              </a:lnSpc>
            </a:pPr>
            <a:r>
              <a:rPr lang="en-US" altLang="zh-CN" sz="1600" dirty="0">
                <a:ea typeface="宋体" panose="02010600030101010101" pitchFamily="2" charset="-122"/>
                <a:sym typeface="+mn-ea"/>
              </a:rPr>
              <a:t>Step2</a:t>
            </a:r>
            <a:r>
              <a:rPr lang="zh-CN" altLang="en-US" sz="1600" dirty="0">
                <a:ea typeface="宋体" panose="02010600030101010101" pitchFamily="2" charset="-122"/>
                <a:sym typeface="+mn-ea"/>
              </a:rPr>
              <a:t>，</a:t>
            </a:r>
            <a:r>
              <a:rPr lang="zh-CN" sz="1600" dirty="0">
                <a:ea typeface="宋体" panose="02010600030101010101" pitchFamily="2" charset="-122"/>
                <a:sym typeface="+mn-ea"/>
              </a:rPr>
              <a:t>计算</a:t>
            </a:r>
            <a:r>
              <a:rPr sz="1600" dirty="0">
                <a:ea typeface="宋体" panose="02010600030101010101" pitchFamily="2" charset="-122"/>
                <a:sym typeface="+mn-ea"/>
              </a:rPr>
              <a:t>类别概率和条件概率</a:t>
            </a:r>
            <a:endParaRPr sz="1600" dirty="0">
              <a:ea typeface="宋体" panose="02010600030101010101" pitchFamily="2" charset="-122"/>
              <a:sym typeface="+mn-ea"/>
            </a:endParaRPr>
          </a:p>
          <a:p>
            <a:pPr>
              <a:lnSpc>
                <a:spcPct val="150000"/>
              </a:lnSpc>
            </a:pPr>
            <a:r>
              <a:rPr lang="en-US" sz="1600" dirty="0">
                <a:ea typeface="宋体" panose="02010600030101010101" pitchFamily="2" charset="-122"/>
                <a:sym typeface="+mn-ea"/>
              </a:rPr>
              <a:t>Step3</a:t>
            </a:r>
            <a:r>
              <a:rPr lang="zh-CN" altLang="en-US" sz="1600" dirty="0">
                <a:ea typeface="宋体" panose="02010600030101010101" pitchFamily="2" charset="-122"/>
                <a:sym typeface="+mn-ea"/>
              </a:rPr>
              <a:t>，使用</a:t>
            </a:r>
            <a:r>
              <a:rPr sz="1600" dirty="0">
                <a:ea typeface="宋体" panose="02010600030101010101" pitchFamily="2" charset="-122"/>
                <a:sym typeface="+mn-ea"/>
              </a:rPr>
              <a:t>概率模型</a:t>
            </a:r>
            <a:r>
              <a:rPr lang="zh-CN" sz="1600" dirty="0">
                <a:ea typeface="宋体" panose="02010600030101010101" pitchFamily="2" charset="-122"/>
                <a:sym typeface="+mn-ea"/>
              </a:rPr>
              <a:t>（基于</a:t>
            </a:r>
            <a:r>
              <a:rPr sz="1600" dirty="0">
                <a:ea typeface="宋体" panose="02010600030101010101" pitchFamily="2" charset="-122"/>
                <a:sym typeface="+mn-ea"/>
              </a:rPr>
              <a:t>贝叶斯原理</a:t>
            </a:r>
            <a:r>
              <a:rPr lang="zh-CN" sz="1600" dirty="0">
                <a:ea typeface="宋体" panose="02010600030101010101" pitchFamily="2" charset="-122"/>
                <a:sym typeface="+mn-ea"/>
              </a:rPr>
              <a:t>）</a:t>
            </a:r>
            <a:r>
              <a:rPr sz="1600" dirty="0">
                <a:ea typeface="宋体" panose="02010600030101010101" pitchFamily="2" charset="-122"/>
                <a:sym typeface="+mn-ea"/>
              </a:rPr>
              <a:t>对新数据进行预测</a:t>
            </a:r>
            <a:endParaRPr sz="1600" dirty="0">
              <a:ea typeface="宋体" panose="02010600030101010101" pitchFamily="2" charset="-122"/>
              <a:sym typeface="+mn-ea"/>
            </a:endParaRPr>
          </a:p>
          <a:p>
            <a:pPr>
              <a:lnSpc>
                <a:spcPct val="150000"/>
              </a:lnSpc>
            </a:pPr>
            <a:endParaRPr altLang="zh-CN" sz="1600" dirty="0">
              <a:ea typeface="宋体" panose="02010600030101010101" pitchFamily="2" charset="-122"/>
              <a:sym typeface="+mn-ea"/>
            </a:endParaRPr>
          </a:p>
        </p:txBody>
      </p:sp>
      <p:pic>
        <p:nvPicPr>
          <p:cNvPr id="3" name="图片 2"/>
          <p:cNvPicPr>
            <a:picLocks noChangeAspect="1"/>
          </p:cNvPicPr>
          <p:nvPr/>
        </p:nvPicPr>
        <p:blipFill>
          <a:blip r:embed="rId1"/>
          <a:stretch>
            <a:fillRect/>
          </a:stretch>
        </p:blipFill>
        <p:spPr>
          <a:xfrm>
            <a:off x="7749540" y="2286000"/>
            <a:ext cx="3238500" cy="1962150"/>
          </a:xfrm>
          <a:prstGeom prst="rect">
            <a:avLst/>
          </a:prstGeom>
        </p:spPr>
      </p:pic>
      <p:sp>
        <p:nvSpPr>
          <p:cNvPr id="4" name="Content Placeholder 2"/>
          <p:cNvSpPr txBox="1">
            <a:spLocks noGrp="1"/>
          </p:cNvSpPr>
          <p:nvPr/>
        </p:nvSpPr>
        <p:spPr>
          <a:xfrm>
            <a:off x="7152005" y="4399280"/>
            <a:ext cx="2091690" cy="843915"/>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zh-CN" sz="1600" dirty="0">
                <a:ea typeface="宋体" panose="02010600030101010101" pitchFamily="2" charset="-122"/>
                <a:sym typeface="+mn-ea"/>
              </a:rPr>
              <a:t>发生</a:t>
            </a:r>
            <a:r>
              <a:rPr lang="en-US" altLang="zh-CN" sz="1600" dirty="0">
                <a:ea typeface="宋体" panose="02010600030101010101" pitchFamily="2" charset="-122"/>
                <a:sym typeface="+mn-ea"/>
              </a:rPr>
              <a:t>A</a:t>
            </a:r>
            <a:r>
              <a:rPr lang="zh-CN" altLang="en-US" sz="1600" dirty="0">
                <a:ea typeface="宋体" panose="02010600030101010101" pitchFamily="2" charset="-122"/>
                <a:sym typeface="+mn-ea"/>
              </a:rPr>
              <a:t>的概率</a:t>
            </a:r>
            <a:endParaRPr sz="1600" dirty="0">
              <a:ea typeface="宋体" panose="02010600030101010101" pitchFamily="2" charset="-122"/>
              <a:sym typeface="+mn-ea"/>
            </a:endParaRPr>
          </a:p>
        </p:txBody>
      </p:sp>
      <p:sp>
        <p:nvSpPr>
          <p:cNvPr id="5" name="Content Placeholder 2"/>
          <p:cNvSpPr txBox="1">
            <a:spLocks noGrp="1"/>
          </p:cNvSpPr>
          <p:nvPr/>
        </p:nvSpPr>
        <p:spPr>
          <a:xfrm>
            <a:off x="10367010" y="4388485"/>
            <a:ext cx="1429385" cy="626745"/>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zh-CN" sz="1600" dirty="0">
                <a:ea typeface="宋体" panose="02010600030101010101" pitchFamily="2" charset="-122"/>
                <a:sym typeface="+mn-ea"/>
              </a:rPr>
              <a:t>发生</a:t>
            </a:r>
            <a:r>
              <a:rPr lang="en-US" altLang="zh-CN" sz="1600" dirty="0">
                <a:ea typeface="宋体" panose="02010600030101010101" pitchFamily="2" charset="-122"/>
                <a:sym typeface="+mn-ea"/>
              </a:rPr>
              <a:t>B</a:t>
            </a:r>
            <a:r>
              <a:rPr lang="zh-CN" altLang="en-US" sz="1600" dirty="0">
                <a:ea typeface="宋体" panose="02010600030101010101" pitchFamily="2" charset="-122"/>
                <a:sym typeface="+mn-ea"/>
              </a:rPr>
              <a:t>的概率</a:t>
            </a:r>
            <a:endParaRPr sz="1600" dirty="0">
              <a:ea typeface="宋体" panose="02010600030101010101" pitchFamily="2" charset="-122"/>
              <a:sym typeface="+mn-ea"/>
            </a:endParaRPr>
          </a:p>
        </p:txBody>
      </p:sp>
      <p:sp>
        <p:nvSpPr>
          <p:cNvPr id="6" name="Content Placeholder 2"/>
          <p:cNvSpPr txBox="1">
            <a:spLocks noGrp="1"/>
          </p:cNvSpPr>
          <p:nvPr/>
        </p:nvSpPr>
        <p:spPr>
          <a:xfrm>
            <a:off x="8448675" y="1696085"/>
            <a:ext cx="2091690" cy="843915"/>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zh-CN" sz="1600" dirty="0">
                <a:ea typeface="宋体" panose="02010600030101010101" pitchFamily="2" charset="-122"/>
                <a:sym typeface="+mn-ea"/>
              </a:rPr>
              <a:t>同时发生</a:t>
            </a:r>
            <a:r>
              <a:rPr lang="en-US" altLang="zh-CN" sz="1600" dirty="0">
                <a:ea typeface="宋体" panose="02010600030101010101" pitchFamily="2" charset="-122"/>
                <a:sym typeface="+mn-ea"/>
              </a:rPr>
              <a:t>A</a:t>
            </a:r>
            <a:r>
              <a:rPr lang="zh-CN" altLang="en-US" sz="1600" dirty="0">
                <a:ea typeface="宋体" panose="02010600030101010101" pitchFamily="2" charset="-122"/>
                <a:sym typeface="+mn-ea"/>
              </a:rPr>
              <a:t>和</a:t>
            </a:r>
            <a:r>
              <a:rPr lang="en-US" altLang="zh-CN" sz="1600" dirty="0">
                <a:ea typeface="宋体" panose="02010600030101010101" pitchFamily="2" charset="-122"/>
                <a:sym typeface="+mn-ea"/>
              </a:rPr>
              <a:t>B</a:t>
            </a:r>
            <a:r>
              <a:rPr lang="zh-CN" altLang="en-US" sz="1600" dirty="0">
                <a:ea typeface="宋体" panose="02010600030101010101" pitchFamily="2" charset="-122"/>
                <a:sym typeface="+mn-ea"/>
              </a:rPr>
              <a:t>的概率</a:t>
            </a:r>
            <a:endParaRPr lang="zh-CN" altLang="en-US" sz="1600" dirty="0">
              <a:ea typeface="宋体" panose="02010600030101010101" pitchFamily="2" charset="-122"/>
              <a:sym typeface="+mn-ea"/>
            </a:endParaRPr>
          </a:p>
        </p:txBody>
      </p:sp>
      <p:sp>
        <p:nvSpPr>
          <p:cNvPr id="22" name="下箭头 21"/>
          <p:cNvSpPr/>
          <p:nvPr/>
        </p:nvSpPr>
        <p:spPr>
          <a:xfrm rot="10800000">
            <a:off x="9243695" y="2129314"/>
            <a:ext cx="367030" cy="458787"/>
          </a:xfrm>
          <a:prstGeom prst="downArrow">
            <a:avLst/>
          </a:prstGeom>
          <a:solidFill>
            <a:srgbClr val="FFFFFF"/>
          </a:solidFill>
          <a:ln w="12700" cap="flat">
            <a:solidFill>
              <a:schemeClr val="accent1"/>
            </a:solidFill>
            <a:prstDash val="solid"/>
            <a:miter lim="8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ctr" forceAA="0">
            <a:spAutoFit/>
          </a:bodyPr>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n-lt"/>
              <a:ea typeface="+mn-ea"/>
              <a:cs typeface="+mn-cs"/>
              <a:sym typeface="Calibri" panose="020F0502020204030204"/>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bldLvl="0" animBg="1"/>
      <p:bldP spid="22" grpId="1"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zh-CN">
                <a:ea typeface="宋体" panose="02010600030101010101" pitchFamily="2" charset="-122"/>
                <a:sym typeface="+mn-ea"/>
              </a:rPr>
              <a:t>朴素贝叶斯分类器</a:t>
            </a:r>
            <a:endParaRPr lang="zh-CN" altLang="zh-CN" dirty="0"/>
          </a:p>
        </p:txBody>
      </p:sp>
      <p:sp>
        <p:nvSpPr>
          <p:cNvPr id="131" name="Content Placeholder 2"/>
          <p:cNvSpPr txBox="1">
            <a:spLocks noGrp="1"/>
          </p:cNvSpPr>
          <p:nvPr/>
        </p:nvSpPr>
        <p:spPr>
          <a:xfrm>
            <a:off x="598805" y="1385570"/>
            <a:ext cx="5759450"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altLang="zh-CN" sz="1600" dirty="0">
                <a:ea typeface="宋体" panose="02010600030101010101" pitchFamily="2" charset="-122"/>
                <a:sym typeface="+mn-ea"/>
              </a:rPr>
              <a:t>朴素贝叶斯</a:t>
            </a:r>
            <a:r>
              <a:rPr lang="zh-CN" sz="1600" dirty="0">
                <a:ea typeface="宋体" panose="02010600030101010101" pitchFamily="2" charset="-122"/>
                <a:sym typeface="+mn-ea"/>
              </a:rPr>
              <a:t>分类（离散值）</a:t>
            </a:r>
            <a:r>
              <a:rPr lang="zh-CN" sz="1600" dirty="0">
                <a:ea typeface="宋体" panose="02010600030101010101" pitchFamily="2" charset="-122"/>
                <a:sym typeface="+mn-ea"/>
              </a:rPr>
              <a:t>：</a:t>
            </a:r>
            <a:endParaRPr lang="zh-CN" sz="1600" dirty="0">
              <a:ea typeface="宋体" panose="02010600030101010101" pitchFamily="2" charset="-122"/>
              <a:sym typeface="+mn-ea"/>
            </a:endParaRPr>
          </a:p>
          <a:p>
            <a:pPr>
              <a:lnSpc>
                <a:spcPct val="150000"/>
              </a:lnSpc>
            </a:pPr>
            <a:r>
              <a:rPr lang="zh-CN" sz="1600" dirty="0">
                <a:ea typeface="宋体" panose="02010600030101010101" pitchFamily="2" charset="-122"/>
                <a:sym typeface="+mn-ea"/>
              </a:rPr>
              <a:t>如何根据身高，体重，鞋码，判断是否为男女，比如</a:t>
            </a:r>
            <a:r>
              <a:rPr sz="1600" dirty="0">
                <a:ea typeface="宋体" panose="02010600030101010101" pitchFamily="2" charset="-122"/>
                <a:sym typeface="+mn-ea"/>
              </a:rPr>
              <a:t>一个新的数据：身高“高”、体重“中”，鞋码“中” </a:t>
            </a:r>
            <a:r>
              <a:rPr lang="en-US" sz="1600" dirty="0">
                <a:ea typeface="宋体" panose="02010600030101010101" pitchFamily="2" charset="-122"/>
                <a:sym typeface="+mn-ea"/>
              </a:rPr>
              <a:t>=&gt; </a:t>
            </a:r>
            <a:r>
              <a:rPr lang="zh-CN" sz="1600" dirty="0">
                <a:ea typeface="宋体" panose="02010600030101010101" pitchFamily="2" charset="-122"/>
                <a:sym typeface="+mn-ea"/>
              </a:rPr>
              <a:t>男 </a:t>
            </a:r>
            <a:r>
              <a:rPr lang="en-US" altLang="zh-CN" sz="1600" dirty="0">
                <a:ea typeface="宋体" panose="02010600030101010101" pitchFamily="2" charset="-122"/>
                <a:sym typeface="+mn-ea"/>
              </a:rPr>
              <a:t>or </a:t>
            </a:r>
            <a:r>
              <a:rPr lang="zh-CN" altLang="zh-CN" sz="1600" dirty="0">
                <a:ea typeface="宋体" panose="02010600030101010101" pitchFamily="2" charset="-122"/>
                <a:sym typeface="+mn-ea"/>
              </a:rPr>
              <a:t>女？</a:t>
            </a:r>
            <a:endParaRPr sz="1600" dirty="0">
              <a:ea typeface="宋体" panose="02010600030101010101" pitchFamily="2" charset="-122"/>
              <a:sym typeface="+mn-ea"/>
            </a:endParaRPr>
          </a:p>
          <a:p>
            <a:pPr>
              <a:lnSpc>
                <a:spcPct val="150000"/>
              </a:lnSpc>
            </a:pPr>
            <a:r>
              <a:rPr sz="1600" dirty="0">
                <a:ea typeface="宋体" panose="02010600030101010101" pitchFamily="2" charset="-122"/>
                <a:sym typeface="+mn-ea"/>
              </a:rPr>
              <a:t>求在A1、A2、A3属性下，Cj的概率</a:t>
            </a:r>
            <a:endParaRPr sz="1600" dirty="0">
              <a:ea typeface="宋体" panose="02010600030101010101" pitchFamily="2" charset="-122"/>
              <a:sym typeface="+mn-ea"/>
            </a:endParaRPr>
          </a:p>
          <a:p>
            <a:pPr>
              <a:lnSpc>
                <a:spcPct val="150000"/>
              </a:lnSpc>
            </a:pPr>
            <a:endParaRPr sz="1600" dirty="0">
              <a:ea typeface="宋体" panose="02010600030101010101" pitchFamily="2" charset="-122"/>
              <a:sym typeface="+mn-ea"/>
            </a:endParaRPr>
          </a:p>
          <a:p>
            <a:pPr>
              <a:lnSpc>
                <a:spcPct val="150000"/>
              </a:lnSpc>
            </a:pPr>
            <a:endParaRPr sz="1600" dirty="0">
              <a:ea typeface="宋体" panose="02010600030101010101" pitchFamily="2" charset="-122"/>
              <a:sym typeface="+mn-ea"/>
            </a:endParaRPr>
          </a:p>
          <a:p>
            <a:pPr marL="0" indent="0">
              <a:lnSpc>
                <a:spcPct val="150000"/>
              </a:lnSpc>
              <a:buNone/>
            </a:pPr>
            <a:r>
              <a:rPr sz="1600" dirty="0">
                <a:ea typeface="宋体" panose="02010600030101010101" pitchFamily="2" charset="-122"/>
                <a:sym typeface="+mn-ea"/>
              </a:rPr>
              <a:t>因为一共有2个类别，所以我们只需要求得P(C1|A1A2A3)和P(C2|A1A2A3)的概率即可，然后比较下哪个分类的可能性大，就是哪个分类结果</a:t>
            </a:r>
            <a:endParaRPr sz="1600" dirty="0">
              <a:ea typeface="宋体" panose="02010600030101010101" pitchFamily="2" charset="-122"/>
              <a:sym typeface="+mn-ea"/>
            </a:endParaRPr>
          </a:p>
          <a:p>
            <a:pPr marL="0" indent="0">
              <a:lnSpc>
                <a:spcPct val="150000"/>
              </a:lnSpc>
              <a:buNone/>
            </a:pPr>
            <a:r>
              <a:rPr sz="1600" dirty="0">
                <a:ea typeface="宋体" panose="02010600030101010101" pitchFamily="2" charset="-122"/>
                <a:sym typeface="+mn-ea"/>
              </a:rPr>
              <a:t>分别求下这些条件下的概率：</a:t>
            </a:r>
            <a:endParaRPr sz="1600" dirty="0">
              <a:ea typeface="宋体" panose="02010600030101010101" pitchFamily="2" charset="-122"/>
              <a:sym typeface="+mn-ea"/>
            </a:endParaRPr>
          </a:p>
          <a:p>
            <a:pPr marL="0" indent="0">
              <a:lnSpc>
                <a:spcPct val="150000"/>
              </a:lnSpc>
              <a:buNone/>
            </a:pPr>
            <a:r>
              <a:rPr sz="1600" dirty="0">
                <a:ea typeface="宋体" panose="02010600030101010101" pitchFamily="2" charset="-122"/>
                <a:sym typeface="+mn-ea"/>
              </a:rPr>
              <a:t>P(A1|C1)=1/2, P(A2|C1)=1/2, P(A3|C1)=1/4</a:t>
            </a:r>
            <a:endParaRPr sz="1600" dirty="0">
              <a:ea typeface="宋体" panose="02010600030101010101" pitchFamily="2" charset="-122"/>
              <a:sym typeface="+mn-ea"/>
            </a:endParaRPr>
          </a:p>
          <a:p>
            <a:pPr marL="0" indent="0">
              <a:lnSpc>
                <a:spcPct val="150000"/>
              </a:lnSpc>
              <a:buNone/>
            </a:pPr>
            <a:r>
              <a:rPr sz="1600" dirty="0">
                <a:ea typeface="宋体" panose="02010600030101010101" pitchFamily="2" charset="-122"/>
                <a:sym typeface="+mn-ea"/>
              </a:rPr>
              <a:t>P(A1|C2)=0, P(A2|C2)=1/2, P(A3|C2)=1/2</a:t>
            </a:r>
            <a:endParaRPr sz="1600" dirty="0">
              <a:ea typeface="宋体" panose="02010600030101010101" pitchFamily="2" charset="-122"/>
              <a:sym typeface="+mn-ea"/>
            </a:endParaRPr>
          </a:p>
        </p:txBody>
      </p:sp>
      <p:graphicFrame>
        <p:nvGraphicFramePr>
          <p:cNvPr id="7" name="表格 6"/>
          <p:cNvGraphicFramePr/>
          <p:nvPr>
            <p:custDataLst>
              <p:tags r:id="rId1"/>
            </p:custDataLst>
          </p:nvPr>
        </p:nvGraphicFramePr>
        <p:xfrm>
          <a:off x="6978650" y="1894205"/>
          <a:ext cx="4523105" cy="2703195"/>
        </p:xfrm>
        <a:graphic>
          <a:graphicData uri="http://schemas.openxmlformats.org/drawingml/2006/table">
            <a:tbl>
              <a:tblPr firstRow="1" bandRow="1">
                <a:tableStyleId>{5940675A-B579-460E-94D1-54222C63F5DA}</a:tableStyleId>
              </a:tblPr>
              <a:tblGrid>
                <a:gridCol w="910590"/>
                <a:gridCol w="902970"/>
                <a:gridCol w="902970"/>
                <a:gridCol w="903605"/>
                <a:gridCol w="902970"/>
              </a:tblGrid>
              <a:tr h="300355">
                <a:tc>
                  <a:txBody>
                    <a:bodyPr/>
                    <a:p>
                      <a:pPr algn="ctr">
                        <a:buNone/>
                      </a:pPr>
                      <a:r>
                        <a:rPr lang="en-US" sz="1600">
                          <a:solidFill>
                            <a:srgbClr val="494949"/>
                          </a:solidFill>
                          <a:latin typeface="宋体" panose="02010600030101010101" pitchFamily="2" charset="-122"/>
                          <a:ea typeface="宋体" panose="02010600030101010101" pitchFamily="2" charset="-122"/>
                          <a:cs typeface="宋体" panose="02010600030101010101" pitchFamily="2" charset="-122"/>
                        </a:rPr>
                        <a:t>编号</a:t>
                      </a:r>
                      <a:endParaRPr lang="en-US" altLang="en-US" sz="1600">
                        <a:solidFill>
                          <a:srgbClr val="494949"/>
                        </a:solidFill>
                        <a:latin typeface="宋体" panose="02010600030101010101" pitchFamily="2" charset="-122"/>
                        <a:ea typeface="宋体" panose="02010600030101010101" pitchFamily="2" charset="-122"/>
                        <a:cs typeface="宋体" panose="02010600030101010101" pitchFamily="2" charset="-122"/>
                      </a:endParaRPr>
                    </a:p>
                  </a:txBody>
                  <a:tcPr marL="0" marR="0" marT="38100" marB="38100" vert="horz" anchor="t">
                    <a:lnL w="12700" cap="flat" cmpd="sng">
                      <a:solidFill>
                        <a:srgbClr val="C9D1C5"/>
                      </a:solidFill>
                      <a:prstDash val="solid"/>
                      <a:headEnd type="none" w="med" len="med"/>
                      <a:tailEnd type="none" w="med" len="med"/>
                    </a:lnL>
                    <a:lnR w="12700" cap="flat" cmpd="sng">
                      <a:solidFill>
                        <a:srgbClr val="C9D1C5"/>
                      </a:solidFill>
                      <a:prstDash val="solid"/>
                      <a:headEnd type="none" w="med" len="med"/>
                      <a:tailEnd type="none" w="med" len="med"/>
                    </a:lnR>
                    <a:lnT w="12700" cap="flat" cmpd="sng">
                      <a:solidFill>
                        <a:srgbClr val="C9D1C5"/>
                      </a:solidFill>
                      <a:prstDash val="solid"/>
                      <a:headEnd type="none" w="med" len="med"/>
                      <a:tailEnd type="none" w="med" len="med"/>
                    </a:lnT>
                    <a:lnB w="12700" cap="flat" cmpd="sng">
                      <a:solidFill>
                        <a:srgbClr val="C9D1C5"/>
                      </a:solidFill>
                      <a:prstDash val="solid"/>
                      <a:headEnd type="none" w="med" len="med"/>
                      <a:tailEnd type="none" w="med" len="med"/>
                    </a:lnB>
                    <a:lnTlToBr>
                      <a:noFill/>
                    </a:lnTlToBr>
                    <a:lnBlToTr>
                      <a:noFill/>
                    </a:lnBlToTr>
                    <a:solidFill>
                      <a:srgbClr val="EDF6E8"/>
                    </a:solidFill>
                  </a:tcPr>
                </a:tc>
                <a:tc>
                  <a:txBody>
                    <a:bodyPr/>
                    <a:p>
                      <a:pPr algn="ctr">
                        <a:buNone/>
                      </a:pPr>
                      <a:r>
                        <a:rPr lang="en-US" sz="1600">
                          <a:solidFill>
                            <a:srgbClr val="494949"/>
                          </a:solidFill>
                          <a:latin typeface="宋体" panose="02010600030101010101" pitchFamily="2" charset="-122"/>
                          <a:ea typeface="宋体" panose="02010600030101010101" pitchFamily="2" charset="-122"/>
                          <a:cs typeface="宋体" panose="02010600030101010101" pitchFamily="2" charset="-122"/>
                        </a:rPr>
                        <a:t>身高</a:t>
                      </a:r>
                      <a:endParaRPr lang="en-US" altLang="en-US" sz="1600">
                        <a:solidFill>
                          <a:srgbClr val="494949"/>
                        </a:solidFill>
                        <a:latin typeface="宋体" panose="02010600030101010101" pitchFamily="2" charset="-122"/>
                        <a:ea typeface="宋体" panose="02010600030101010101" pitchFamily="2" charset="-122"/>
                        <a:cs typeface="宋体" panose="02010600030101010101" pitchFamily="2" charset="-122"/>
                      </a:endParaRPr>
                    </a:p>
                  </a:txBody>
                  <a:tcPr marL="0" marR="0" marT="38100" marB="38100" vert="horz" anchor="t">
                    <a:lnL w="12700" cap="flat" cmpd="sng">
                      <a:solidFill>
                        <a:srgbClr val="C9D1C5"/>
                      </a:solidFill>
                      <a:prstDash val="solid"/>
                      <a:headEnd type="none" w="med" len="med"/>
                      <a:tailEnd type="none" w="med" len="med"/>
                    </a:lnL>
                    <a:lnR w="12700" cap="flat" cmpd="sng">
                      <a:solidFill>
                        <a:srgbClr val="C9D1C5"/>
                      </a:solidFill>
                      <a:prstDash val="solid"/>
                      <a:headEnd type="none" w="med" len="med"/>
                      <a:tailEnd type="none" w="med" len="med"/>
                    </a:lnR>
                    <a:lnT w="12700" cap="flat" cmpd="sng">
                      <a:solidFill>
                        <a:srgbClr val="C9D1C5"/>
                      </a:solidFill>
                      <a:prstDash val="solid"/>
                      <a:headEnd type="none" w="med" len="med"/>
                      <a:tailEnd type="none" w="med" len="med"/>
                    </a:lnT>
                    <a:lnB w="12700" cap="flat" cmpd="sng">
                      <a:solidFill>
                        <a:srgbClr val="C9D1C5"/>
                      </a:solidFill>
                      <a:prstDash val="solid"/>
                      <a:headEnd type="none" w="med" len="med"/>
                      <a:tailEnd type="none" w="med" len="med"/>
                    </a:lnB>
                    <a:lnTlToBr>
                      <a:noFill/>
                    </a:lnTlToBr>
                    <a:lnBlToTr>
                      <a:noFill/>
                    </a:lnBlToTr>
                    <a:solidFill>
                      <a:srgbClr val="EDF6E8"/>
                    </a:solidFill>
                  </a:tcPr>
                </a:tc>
                <a:tc>
                  <a:txBody>
                    <a:bodyPr/>
                    <a:p>
                      <a:pPr algn="ctr">
                        <a:buNone/>
                      </a:pPr>
                      <a:r>
                        <a:rPr lang="en-US" sz="1600">
                          <a:solidFill>
                            <a:srgbClr val="494949"/>
                          </a:solidFill>
                          <a:latin typeface="宋体" panose="02010600030101010101" pitchFamily="2" charset="-122"/>
                          <a:ea typeface="宋体" panose="02010600030101010101" pitchFamily="2" charset="-122"/>
                          <a:cs typeface="宋体" panose="02010600030101010101" pitchFamily="2" charset="-122"/>
                        </a:rPr>
                        <a:t>体重</a:t>
                      </a:r>
                      <a:endParaRPr lang="en-US" altLang="en-US" sz="1600">
                        <a:solidFill>
                          <a:srgbClr val="494949"/>
                        </a:solidFill>
                        <a:latin typeface="宋体" panose="02010600030101010101" pitchFamily="2" charset="-122"/>
                        <a:ea typeface="宋体" panose="02010600030101010101" pitchFamily="2" charset="-122"/>
                        <a:cs typeface="宋体" panose="02010600030101010101" pitchFamily="2" charset="-122"/>
                      </a:endParaRPr>
                    </a:p>
                  </a:txBody>
                  <a:tcPr marL="0" marR="0" marT="38100" marB="38100" vert="horz" anchor="t">
                    <a:lnL w="12700" cap="flat" cmpd="sng">
                      <a:solidFill>
                        <a:srgbClr val="C9D1C5"/>
                      </a:solidFill>
                      <a:prstDash val="solid"/>
                      <a:headEnd type="none" w="med" len="med"/>
                      <a:tailEnd type="none" w="med" len="med"/>
                    </a:lnL>
                    <a:lnR w="12700" cap="flat" cmpd="sng">
                      <a:solidFill>
                        <a:srgbClr val="C9D1C5"/>
                      </a:solidFill>
                      <a:prstDash val="solid"/>
                      <a:headEnd type="none" w="med" len="med"/>
                      <a:tailEnd type="none" w="med" len="med"/>
                    </a:lnR>
                    <a:lnT w="12700" cap="flat" cmpd="sng">
                      <a:solidFill>
                        <a:srgbClr val="C9D1C5"/>
                      </a:solidFill>
                      <a:prstDash val="solid"/>
                      <a:headEnd type="none" w="med" len="med"/>
                      <a:tailEnd type="none" w="med" len="med"/>
                    </a:lnT>
                    <a:lnB w="12700" cap="flat" cmpd="sng">
                      <a:solidFill>
                        <a:srgbClr val="C9D1C5"/>
                      </a:solidFill>
                      <a:prstDash val="solid"/>
                      <a:headEnd type="none" w="med" len="med"/>
                      <a:tailEnd type="none" w="med" len="med"/>
                    </a:lnB>
                    <a:lnTlToBr>
                      <a:noFill/>
                    </a:lnTlToBr>
                    <a:lnBlToTr>
                      <a:noFill/>
                    </a:lnBlToTr>
                    <a:solidFill>
                      <a:srgbClr val="EDF6E8"/>
                    </a:solidFill>
                  </a:tcPr>
                </a:tc>
                <a:tc>
                  <a:txBody>
                    <a:bodyPr/>
                    <a:p>
                      <a:pPr algn="ctr">
                        <a:buNone/>
                      </a:pPr>
                      <a:r>
                        <a:rPr lang="en-US" sz="1600">
                          <a:solidFill>
                            <a:srgbClr val="494949"/>
                          </a:solidFill>
                          <a:latin typeface="宋体" panose="02010600030101010101" pitchFamily="2" charset="-122"/>
                          <a:ea typeface="宋体" panose="02010600030101010101" pitchFamily="2" charset="-122"/>
                          <a:cs typeface="宋体" panose="02010600030101010101" pitchFamily="2" charset="-122"/>
                        </a:rPr>
                        <a:t>鞋码</a:t>
                      </a:r>
                      <a:endParaRPr lang="en-US" altLang="en-US" sz="1600">
                        <a:solidFill>
                          <a:srgbClr val="494949"/>
                        </a:solidFill>
                        <a:latin typeface="宋体" panose="02010600030101010101" pitchFamily="2" charset="-122"/>
                        <a:ea typeface="宋体" panose="02010600030101010101" pitchFamily="2" charset="-122"/>
                        <a:cs typeface="宋体" panose="02010600030101010101" pitchFamily="2" charset="-122"/>
                      </a:endParaRPr>
                    </a:p>
                  </a:txBody>
                  <a:tcPr marL="0" marR="0" marT="38100" marB="38100" vert="horz" anchor="t">
                    <a:lnL w="12700" cap="flat" cmpd="sng">
                      <a:solidFill>
                        <a:srgbClr val="C9D1C5"/>
                      </a:solidFill>
                      <a:prstDash val="solid"/>
                      <a:headEnd type="none" w="med" len="med"/>
                      <a:tailEnd type="none" w="med" len="med"/>
                    </a:lnL>
                    <a:lnR w="12700" cap="flat" cmpd="sng">
                      <a:solidFill>
                        <a:srgbClr val="C9D1C5"/>
                      </a:solidFill>
                      <a:prstDash val="solid"/>
                      <a:headEnd type="none" w="med" len="med"/>
                      <a:tailEnd type="none" w="med" len="med"/>
                    </a:lnR>
                    <a:lnT w="12700" cap="flat" cmpd="sng">
                      <a:solidFill>
                        <a:srgbClr val="C9D1C5"/>
                      </a:solidFill>
                      <a:prstDash val="solid"/>
                      <a:headEnd type="none" w="med" len="med"/>
                      <a:tailEnd type="none" w="med" len="med"/>
                    </a:lnT>
                    <a:lnB w="12700" cap="flat" cmpd="sng">
                      <a:solidFill>
                        <a:srgbClr val="C9D1C5"/>
                      </a:solidFill>
                      <a:prstDash val="solid"/>
                      <a:headEnd type="none" w="med" len="med"/>
                      <a:tailEnd type="none" w="med" len="med"/>
                    </a:lnB>
                    <a:lnTlToBr>
                      <a:noFill/>
                    </a:lnTlToBr>
                    <a:lnBlToTr>
                      <a:noFill/>
                    </a:lnBlToTr>
                    <a:solidFill>
                      <a:srgbClr val="EDF6E8"/>
                    </a:solidFill>
                  </a:tcPr>
                </a:tc>
                <a:tc>
                  <a:txBody>
                    <a:bodyPr/>
                    <a:p>
                      <a:pPr algn="ctr">
                        <a:buNone/>
                      </a:pPr>
                      <a:r>
                        <a:rPr lang="en-US" sz="1600">
                          <a:solidFill>
                            <a:srgbClr val="494949"/>
                          </a:solidFill>
                          <a:latin typeface="宋体" panose="02010600030101010101" pitchFamily="2" charset="-122"/>
                          <a:ea typeface="宋体" panose="02010600030101010101" pitchFamily="2" charset="-122"/>
                          <a:cs typeface="宋体" panose="02010600030101010101" pitchFamily="2" charset="-122"/>
                        </a:rPr>
                        <a:t>性别</a:t>
                      </a:r>
                      <a:endParaRPr lang="en-US" altLang="en-US" sz="1600">
                        <a:solidFill>
                          <a:srgbClr val="494949"/>
                        </a:solidFill>
                        <a:latin typeface="宋体" panose="02010600030101010101" pitchFamily="2" charset="-122"/>
                        <a:ea typeface="宋体" panose="02010600030101010101" pitchFamily="2" charset="-122"/>
                        <a:cs typeface="宋体" panose="02010600030101010101" pitchFamily="2" charset="-122"/>
                      </a:endParaRPr>
                    </a:p>
                  </a:txBody>
                  <a:tcPr marL="0" marR="0" marT="38100" marB="38100" vert="horz" anchor="t">
                    <a:lnL w="12700" cap="flat" cmpd="sng">
                      <a:solidFill>
                        <a:srgbClr val="C9D1C5"/>
                      </a:solidFill>
                      <a:prstDash val="solid"/>
                      <a:headEnd type="none" w="med" len="med"/>
                      <a:tailEnd type="none" w="med" len="med"/>
                    </a:lnL>
                    <a:lnR w="12700" cap="flat" cmpd="sng">
                      <a:solidFill>
                        <a:srgbClr val="C9D1C5"/>
                      </a:solidFill>
                      <a:prstDash val="solid"/>
                      <a:headEnd type="none" w="med" len="med"/>
                      <a:tailEnd type="none" w="med" len="med"/>
                    </a:lnR>
                    <a:lnT w="12700" cap="flat" cmpd="sng">
                      <a:solidFill>
                        <a:srgbClr val="C9D1C5"/>
                      </a:solidFill>
                      <a:prstDash val="solid"/>
                      <a:headEnd type="none" w="med" len="med"/>
                      <a:tailEnd type="none" w="med" len="med"/>
                    </a:lnT>
                    <a:lnB w="12700" cap="flat" cmpd="sng">
                      <a:solidFill>
                        <a:srgbClr val="C9D1C5"/>
                      </a:solidFill>
                      <a:prstDash val="solid"/>
                      <a:headEnd type="none" w="med" len="med"/>
                      <a:tailEnd type="none" w="med" len="med"/>
                    </a:lnB>
                    <a:lnTlToBr>
                      <a:noFill/>
                    </a:lnTlToBr>
                    <a:lnBlToTr>
                      <a:noFill/>
                    </a:lnBlToTr>
                    <a:solidFill>
                      <a:srgbClr val="EDF6E8"/>
                    </a:solidFill>
                  </a:tcPr>
                </a:tc>
              </a:tr>
              <a:tr h="300355">
                <a:tc>
                  <a:txBody>
                    <a:bodyPr/>
                    <a:p>
                      <a:pPr algn="ctr">
                        <a:buNone/>
                      </a:pPr>
                      <a:r>
                        <a:rPr lang="en-US" sz="1600">
                          <a:solidFill>
                            <a:srgbClr val="494949"/>
                          </a:solidFill>
                          <a:latin typeface="宋体" panose="02010600030101010101" pitchFamily="2" charset="-122"/>
                          <a:ea typeface="宋体" panose="02010600030101010101" pitchFamily="2" charset="-122"/>
                          <a:cs typeface="宋体" panose="02010600030101010101" pitchFamily="2" charset="-122"/>
                        </a:rPr>
                        <a:t>1</a:t>
                      </a:r>
                      <a:endParaRPr lang="en-US" altLang="en-US" sz="1600">
                        <a:solidFill>
                          <a:srgbClr val="494949"/>
                        </a:solidFill>
                        <a:latin typeface="宋体" panose="02010600030101010101" pitchFamily="2" charset="-122"/>
                        <a:ea typeface="宋体" panose="02010600030101010101" pitchFamily="2" charset="-122"/>
                        <a:cs typeface="宋体" panose="02010600030101010101" pitchFamily="2" charset="-122"/>
                      </a:endParaRPr>
                    </a:p>
                  </a:txBody>
                  <a:tcPr marL="0" marR="0" marT="38100" marB="3810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C9D1C5"/>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ctr">
                        <a:buNone/>
                      </a:pPr>
                      <a:r>
                        <a:rPr lang="en-US" sz="1600">
                          <a:solidFill>
                            <a:srgbClr val="494949"/>
                          </a:solidFill>
                          <a:latin typeface="宋体" panose="02010600030101010101" pitchFamily="2" charset="-122"/>
                          <a:ea typeface="宋体" panose="02010600030101010101" pitchFamily="2" charset="-122"/>
                          <a:cs typeface="宋体" panose="02010600030101010101" pitchFamily="2" charset="-122"/>
                        </a:rPr>
                        <a:t>高</a:t>
                      </a:r>
                      <a:endParaRPr lang="en-US" altLang="en-US" sz="1600">
                        <a:solidFill>
                          <a:srgbClr val="494949"/>
                        </a:solidFill>
                        <a:latin typeface="宋体" panose="02010600030101010101" pitchFamily="2" charset="-122"/>
                        <a:ea typeface="宋体" panose="02010600030101010101" pitchFamily="2" charset="-122"/>
                        <a:cs typeface="宋体" panose="02010600030101010101" pitchFamily="2" charset="-122"/>
                      </a:endParaRPr>
                    </a:p>
                  </a:txBody>
                  <a:tcPr marL="0" marR="0" marT="38100" marB="3810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C9D1C5"/>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ctr">
                        <a:buNone/>
                      </a:pPr>
                      <a:r>
                        <a:rPr lang="en-US" sz="1600">
                          <a:solidFill>
                            <a:srgbClr val="494949"/>
                          </a:solidFill>
                          <a:latin typeface="宋体" panose="02010600030101010101" pitchFamily="2" charset="-122"/>
                          <a:ea typeface="宋体" panose="02010600030101010101" pitchFamily="2" charset="-122"/>
                          <a:cs typeface="宋体" panose="02010600030101010101" pitchFamily="2" charset="-122"/>
                        </a:rPr>
                        <a:t>重</a:t>
                      </a:r>
                      <a:endParaRPr lang="en-US" altLang="en-US" sz="1600">
                        <a:solidFill>
                          <a:srgbClr val="494949"/>
                        </a:solidFill>
                        <a:latin typeface="宋体" panose="02010600030101010101" pitchFamily="2" charset="-122"/>
                        <a:ea typeface="宋体" panose="02010600030101010101" pitchFamily="2" charset="-122"/>
                        <a:cs typeface="宋体" panose="02010600030101010101" pitchFamily="2" charset="-122"/>
                      </a:endParaRPr>
                    </a:p>
                  </a:txBody>
                  <a:tcPr marL="0" marR="0" marT="38100" marB="3810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C9D1C5"/>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ctr">
                        <a:buNone/>
                      </a:pPr>
                      <a:r>
                        <a:rPr lang="en-US" sz="1600">
                          <a:solidFill>
                            <a:srgbClr val="494949"/>
                          </a:solidFill>
                          <a:latin typeface="宋体" panose="02010600030101010101" pitchFamily="2" charset="-122"/>
                          <a:ea typeface="宋体" panose="02010600030101010101" pitchFamily="2" charset="-122"/>
                          <a:cs typeface="宋体" panose="02010600030101010101" pitchFamily="2" charset="-122"/>
                        </a:rPr>
                        <a:t>大</a:t>
                      </a:r>
                      <a:endParaRPr lang="en-US" altLang="en-US" sz="1600">
                        <a:solidFill>
                          <a:srgbClr val="494949"/>
                        </a:solidFill>
                        <a:latin typeface="宋体" panose="02010600030101010101" pitchFamily="2" charset="-122"/>
                        <a:ea typeface="宋体" panose="02010600030101010101" pitchFamily="2" charset="-122"/>
                        <a:cs typeface="宋体" panose="02010600030101010101" pitchFamily="2" charset="-122"/>
                      </a:endParaRPr>
                    </a:p>
                  </a:txBody>
                  <a:tcPr marL="0" marR="0" marT="38100" marB="3810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C9D1C5"/>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ctr">
                        <a:buNone/>
                      </a:pPr>
                      <a:r>
                        <a:rPr lang="en-US" sz="1600">
                          <a:solidFill>
                            <a:srgbClr val="494949"/>
                          </a:solidFill>
                          <a:latin typeface="宋体" panose="02010600030101010101" pitchFamily="2" charset="-122"/>
                          <a:ea typeface="宋体" panose="02010600030101010101" pitchFamily="2" charset="-122"/>
                          <a:cs typeface="宋体" panose="02010600030101010101" pitchFamily="2" charset="-122"/>
                        </a:rPr>
                        <a:t>男</a:t>
                      </a:r>
                      <a:endParaRPr lang="en-US" altLang="en-US" sz="1600">
                        <a:solidFill>
                          <a:srgbClr val="494949"/>
                        </a:solidFill>
                        <a:latin typeface="宋体" panose="02010600030101010101" pitchFamily="2" charset="-122"/>
                        <a:ea typeface="宋体" panose="02010600030101010101" pitchFamily="2" charset="-122"/>
                        <a:cs typeface="宋体" panose="02010600030101010101" pitchFamily="2" charset="-122"/>
                      </a:endParaRPr>
                    </a:p>
                  </a:txBody>
                  <a:tcPr marL="0" marR="0" marT="38100" marB="3810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C9D1C5"/>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00355">
                <a:tc>
                  <a:txBody>
                    <a:bodyPr/>
                    <a:p>
                      <a:pPr algn="ctr">
                        <a:buNone/>
                      </a:pPr>
                      <a:r>
                        <a:rPr lang="en-US" sz="1600">
                          <a:solidFill>
                            <a:srgbClr val="494949"/>
                          </a:solidFill>
                          <a:latin typeface="宋体" panose="02010600030101010101" pitchFamily="2" charset="-122"/>
                          <a:ea typeface="宋体" panose="02010600030101010101" pitchFamily="2" charset="-122"/>
                          <a:cs typeface="宋体" panose="02010600030101010101" pitchFamily="2" charset="-122"/>
                        </a:rPr>
                        <a:t>2</a:t>
                      </a:r>
                      <a:endParaRPr lang="en-US" altLang="en-US" sz="1600">
                        <a:solidFill>
                          <a:srgbClr val="494949"/>
                        </a:solidFill>
                        <a:latin typeface="宋体" panose="02010600030101010101" pitchFamily="2" charset="-122"/>
                        <a:ea typeface="宋体" panose="02010600030101010101" pitchFamily="2" charset="-122"/>
                        <a:cs typeface="宋体" panose="02010600030101010101" pitchFamily="2" charset="-122"/>
                      </a:endParaRPr>
                    </a:p>
                  </a:txBody>
                  <a:tcPr marL="0" marR="0" marT="38100" marB="3810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ctr">
                        <a:buNone/>
                      </a:pPr>
                      <a:r>
                        <a:rPr lang="en-US" sz="1600">
                          <a:solidFill>
                            <a:srgbClr val="494949"/>
                          </a:solidFill>
                          <a:latin typeface="宋体" panose="02010600030101010101" pitchFamily="2" charset="-122"/>
                          <a:ea typeface="宋体" panose="02010600030101010101" pitchFamily="2" charset="-122"/>
                          <a:cs typeface="宋体" panose="02010600030101010101" pitchFamily="2" charset="-122"/>
                        </a:rPr>
                        <a:t>高</a:t>
                      </a:r>
                      <a:endParaRPr lang="en-US" altLang="en-US" sz="1600">
                        <a:solidFill>
                          <a:srgbClr val="494949"/>
                        </a:solidFill>
                        <a:latin typeface="宋体" panose="02010600030101010101" pitchFamily="2" charset="-122"/>
                        <a:ea typeface="宋体" panose="02010600030101010101" pitchFamily="2" charset="-122"/>
                        <a:cs typeface="宋体" panose="02010600030101010101" pitchFamily="2" charset="-122"/>
                      </a:endParaRPr>
                    </a:p>
                  </a:txBody>
                  <a:tcPr marL="0" marR="0" marT="38100" marB="3810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ctr">
                        <a:buNone/>
                      </a:pPr>
                      <a:r>
                        <a:rPr lang="en-US" sz="1600">
                          <a:solidFill>
                            <a:srgbClr val="494949"/>
                          </a:solidFill>
                          <a:latin typeface="宋体" panose="02010600030101010101" pitchFamily="2" charset="-122"/>
                          <a:ea typeface="宋体" panose="02010600030101010101" pitchFamily="2" charset="-122"/>
                          <a:cs typeface="宋体" panose="02010600030101010101" pitchFamily="2" charset="-122"/>
                        </a:rPr>
                        <a:t>重</a:t>
                      </a:r>
                      <a:endParaRPr lang="en-US" altLang="en-US" sz="1600">
                        <a:solidFill>
                          <a:srgbClr val="494949"/>
                        </a:solidFill>
                        <a:latin typeface="宋体" panose="02010600030101010101" pitchFamily="2" charset="-122"/>
                        <a:ea typeface="宋体" panose="02010600030101010101" pitchFamily="2" charset="-122"/>
                        <a:cs typeface="宋体" panose="02010600030101010101" pitchFamily="2" charset="-122"/>
                      </a:endParaRPr>
                    </a:p>
                  </a:txBody>
                  <a:tcPr marL="0" marR="0" marT="38100" marB="3810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ctr">
                        <a:buNone/>
                      </a:pPr>
                      <a:r>
                        <a:rPr lang="en-US" sz="1600">
                          <a:solidFill>
                            <a:srgbClr val="494949"/>
                          </a:solidFill>
                          <a:latin typeface="宋体" panose="02010600030101010101" pitchFamily="2" charset="-122"/>
                          <a:ea typeface="宋体" panose="02010600030101010101" pitchFamily="2" charset="-122"/>
                          <a:cs typeface="宋体" panose="02010600030101010101" pitchFamily="2" charset="-122"/>
                        </a:rPr>
                        <a:t>大</a:t>
                      </a:r>
                      <a:endParaRPr lang="en-US" altLang="en-US" sz="1600">
                        <a:solidFill>
                          <a:srgbClr val="494949"/>
                        </a:solidFill>
                        <a:latin typeface="宋体" panose="02010600030101010101" pitchFamily="2" charset="-122"/>
                        <a:ea typeface="宋体" panose="02010600030101010101" pitchFamily="2" charset="-122"/>
                        <a:cs typeface="宋体" panose="02010600030101010101" pitchFamily="2" charset="-122"/>
                      </a:endParaRPr>
                    </a:p>
                  </a:txBody>
                  <a:tcPr marL="0" marR="0" marT="38100" marB="3810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ctr">
                        <a:buNone/>
                      </a:pPr>
                      <a:r>
                        <a:rPr lang="en-US" sz="1600">
                          <a:solidFill>
                            <a:srgbClr val="494949"/>
                          </a:solidFill>
                          <a:latin typeface="宋体" panose="02010600030101010101" pitchFamily="2" charset="-122"/>
                          <a:ea typeface="宋体" panose="02010600030101010101" pitchFamily="2" charset="-122"/>
                          <a:cs typeface="宋体" panose="02010600030101010101" pitchFamily="2" charset="-122"/>
                        </a:rPr>
                        <a:t>男</a:t>
                      </a:r>
                      <a:endParaRPr lang="en-US" altLang="en-US" sz="1600">
                        <a:solidFill>
                          <a:srgbClr val="494949"/>
                        </a:solidFill>
                        <a:latin typeface="宋体" panose="02010600030101010101" pitchFamily="2" charset="-122"/>
                        <a:ea typeface="宋体" panose="02010600030101010101" pitchFamily="2" charset="-122"/>
                        <a:cs typeface="宋体" panose="02010600030101010101" pitchFamily="2" charset="-122"/>
                      </a:endParaRPr>
                    </a:p>
                  </a:txBody>
                  <a:tcPr marL="0" marR="0" marT="38100" marB="3810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00355">
                <a:tc>
                  <a:txBody>
                    <a:bodyPr/>
                    <a:p>
                      <a:pPr algn="ctr">
                        <a:buNone/>
                      </a:pPr>
                      <a:r>
                        <a:rPr lang="en-US" sz="1600">
                          <a:solidFill>
                            <a:srgbClr val="494949"/>
                          </a:solidFill>
                          <a:latin typeface="宋体" panose="02010600030101010101" pitchFamily="2" charset="-122"/>
                          <a:ea typeface="宋体" panose="02010600030101010101" pitchFamily="2" charset="-122"/>
                          <a:cs typeface="宋体" panose="02010600030101010101" pitchFamily="2" charset="-122"/>
                        </a:rPr>
                        <a:t>3</a:t>
                      </a:r>
                      <a:endParaRPr lang="en-US" altLang="en-US" sz="1600">
                        <a:solidFill>
                          <a:srgbClr val="494949"/>
                        </a:solidFill>
                        <a:latin typeface="宋体" panose="02010600030101010101" pitchFamily="2" charset="-122"/>
                        <a:ea typeface="宋体" panose="02010600030101010101" pitchFamily="2" charset="-122"/>
                        <a:cs typeface="宋体" panose="02010600030101010101" pitchFamily="2" charset="-122"/>
                      </a:endParaRPr>
                    </a:p>
                  </a:txBody>
                  <a:tcPr marL="0" marR="0" marT="38100" marB="3810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ctr">
                        <a:buNone/>
                      </a:pPr>
                      <a:r>
                        <a:rPr lang="en-US" sz="1600">
                          <a:solidFill>
                            <a:srgbClr val="494949"/>
                          </a:solidFill>
                          <a:latin typeface="宋体" panose="02010600030101010101" pitchFamily="2" charset="-122"/>
                          <a:ea typeface="宋体" panose="02010600030101010101" pitchFamily="2" charset="-122"/>
                          <a:cs typeface="宋体" panose="02010600030101010101" pitchFamily="2" charset="-122"/>
                        </a:rPr>
                        <a:t>中</a:t>
                      </a:r>
                      <a:endParaRPr lang="en-US" altLang="en-US" sz="1600">
                        <a:solidFill>
                          <a:srgbClr val="494949"/>
                        </a:solidFill>
                        <a:latin typeface="宋体" panose="02010600030101010101" pitchFamily="2" charset="-122"/>
                        <a:ea typeface="宋体" panose="02010600030101010101" pitchFamily="2" charset="-122"/>
                        <a:cs typeface="宋体" panose="02010600030101010101" pitchFamily="2" charset="-122"/>
                      </a:endParaRPr>
                    </a:p>
                  </a:txBody>
                  <a:tcPr marL="0" marR="0" marT="38100" marB="3810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ctr">
                        <a:buNone/>
                      </a:pPr>
                      <a:r>
                        <a:rPr lang="en-US" sz="1600">
                          <a:solidFill>
                            <a:srgbClr val="494949"/>
                          </a:solidFill>
                          <a:latin typeface="宋体" panose="02010600030101010101" pitchFamily="2" charset="-122"/>
                          <a:ea typeface="宋体" panose="02010600030101010101" pitchFamily="2" charset="-122"/>
                          <a:cs typeface="宋体" panose="02010600030101010101" pitchFamily="2" charset="-122"/>
                        </a:rPr>
                        <a:t>中</a:t>
                      </a:r>
                      <a:endParaRPr lang="en-US" altLang="en-US" sz="1600">
                        <a:solidFill>
                          <a:srgbClr val="494949"/>
                        </a:solidFill>
                        <a:latin typeface="宋体" panose="02010600030101010101" pitchFamily="2" charset="-122"/>
                        <a:ea typeface="宋体" panose="02010600030101010101" pitchFamily="2" charset="-122"/>
                        <a:cs typeface="宋体" panose="02010600030101010101" pitchFamily="2" charset="-122"/>
                      </a:endParaRPr>
                    </a:p>
                  </a:txBody>
                  <a:tcPr marL="0" marR="0" marT="38100" marB="3810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ctr">
                        <a:buNone/>
                      </a:pPr>
                      <a:r>
                        <a:rPr lang="en-US" sz="1600">
                          <a:solidFill>
                            <a:srgbClr val="494949"/>
                          </a:solidFill>
                          <a:latin typeface="宋体" panose="02010600030101010101" pitchFamily="2" charset="-122"/>
                          <a:ea typeface="宋体" panose="02010600030101010101" pitchFamily="2" charset="-122"/>
                          <a:cs typeface="宋体" panose="02010600030101010101" pitchFamily="2" charset="-122"/>
                        </a:rPr>
                        <a:t>大</a:t>
                      </a:r>
                      <a:endParaRPr lang="en-US" altLang="en-US" sz="1600">
                        <a:solidFill>
                          <a:srgbClr val="494949"/>
                        </a:solidFill>
                        <a:latin typeface="宋体" panose="02010600030101010101" pitchFamily="2" charset="-122"/>
                        <a:ea typeface="宋体" panose="02010600030101010101" pitchFamily="2" charset="-122"/>
                        <a:cs typeface="宋体" panose="02010600030101010101" pitchFamily="2" charset="-122"/>
                      </a:endParaRPr>
                    </a:p>
                  </a:txBody>
                  <a:tcPr marL="0" marR="0" marT="38100" marB="3810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ctr">
                        <a:buNone/>
                      </a:pPr>
                      <a:r>
                        <a:rPr lang="en-US" sz="1600">
                          <a:solidFill>
                            <a:srgbClr val="494949"/>
                          </a:solidFill>
                          <a:latin typeface="宋体" panose="02010600030101010101" pitchFamily="2" charset="-122"/>
                          <a:ea typeface="宋体" panose="02010600030101010101" pitchFamily="2" charset="-122"/>
                          <a:cs typeface="宋体" panose="02010600030101010101" pitchFamily="2" charset="-122"/>
                        </a:rPr>
                        <a:t>男</a:t>
                      </a:r>
                      <a:endParaRPr lang="en-US" altLang="en-US" sz="1600">
                        <a:solidFill>
                          <a:srgbClr val="494949"/>
                        </a:solidFill>
                        <a:latin typeface="宋体" panose="02010600030101010101" pitchFamily="2" charset="-122"/>
                        <a:ea typeface="宋体" panose="02010600030101010101" pitchFamily="2" charset="-122"/>
                        <a:cs typeface="宋体" panose="02010600030101010101" pitchFamily="2" charset="-122"/>
                      </a:endParaRPr>
                    </a:p>
                  </a:txBody>
                  <a:tcPr marL="0" marR="0" marT="38100" marB="3810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00355">
                <a:tc>
                  <a:txBody>
                    <a:bodyPr/>
                    <a:p>
                      <a:pPr algn="ctr">
                        <a:buNone/>
                      </a:pPr>
                      <a:r>
                        <a:rPr lang="en-US" sz="1600">
                          <a:solidFill>
                            <a:srgbClr val="494949"/>
                          </a:solidFill>
                          <a:latin typeface="宋体" panose="02010600030101010101" pitchFamily="2" charset="-122"/>
                          <a:ea typeface="宋体" panose="02010600030101010101" pitchFamily="2" charset="-122"/>
                          <a:cs typeface="宋体" panose="02010600030101010101" pitchFamily="2" charset="-122"/>
                        </a:rPr>
                        <a:t>4</a:t>
                      </a:r>
                      <a:endParaRPr lang="en-US" altLang="en-US" sz="1600">
                        <a:solidFill>
                          <a:srgbClr val="494949"/>
                        </a:solidFill>
                        <a:latin typeface="宋体" panose="02010600030101010101" pitchFamily="2" charset="-122"/>
                        <a:ea typeface="宋体" panose="02010600030101010101" pitchFamily="2" charset="-122"/>
                        <a:cs typeface="宋体" panose="02010600030101010101" pitchFamily="2" charset="-122"/>
                      </a:endParaRPr>
                    </a:p>
                  </a:txBody>
                  <a:tcPr marL="0" marR="0" marT="38100" marB="3810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ctr">
                        <a:buNone/>
                      </a:pPr>
                      <a:r>
                        <a:rPr lang="en-US" sz="1600">
                          <a:solidFill>
                            <a:srgbClr val="494949"/>
                          </a:solidFill>
                          <a:latin typeface="宋体" panose="02010600030101010101" pitchFamily="2" charset="-122"/>
                          <a:ea typeface="宋体" panose="02010600030101010101" pitchFamily="2" charset="-122"/>
                          <a:cs typeface="宋体" panose="02010600030101010101" pitchFamily="2" charset="-122"/>
                        </a:rPr>
                        <a:t>中</a:t>
                      </a:r>
                      <a:endParaRPr lang="en-US" altLang="en-US" sz="1600">
                        <a:solidFill>
                          <a:srgbClr val="494949"/>
                        </a:solidFill>
                        <a:latin typeface="宋体" panose="02010600030101010101" pitchFamily="2" charset="-122"/>
                        <a:ea typeface="宋体" panose="02010600030101010101" pitchFamily="2" charset="-122"/>
                        <a:cs typeface="宋体" panose="02010600030101010101" pitchFamily="2" charset="-122"/>
                      </a:endParaRPr>
                    </a:p>
                  </a:txBody>
                  <a:tcPr marL="0" marR="0" marT="38100" marB="3810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ctr">
                        <a:buNone/>
                      </a:pPr>
                      <a:r>
                        <a:rPr lang="en-US" sz="1600">
                          <a:solidFill>
                            <a:srgbClr val="494949"/>
                          </a:solidFill>
                          <a:latin typeface="宋体" panose="02010600030101010101" pitchFamily="2" charset="-122"/>
                          <a:ea typeface="宋体" panose="02010600030101010101" pitchFamily="2" charset="-122"/>
                          <a:cs typeface="宋体" panose="02010600030101010101" pitchFamily="2" charset="-122"/>
                        </a:rPr>
                        <a:t>中</a:t>
                      </a:r>
                      <a:endParaRPr lang="en-US" altLang="en-US" sz="1600">
                        <a:solidFill>
                          <a:srgbClr val="494949"/>
                        </a:solidFill>
                        <a:latin typeface="宋体" panose="02010600030101010101" pitchFamily="2" charset="-122"/>
                        <a:ea typeface="宋体" panose="02010600030101010101" pitchFamily="2" charset="-122"/>
                        <a:cs typeface="宋体" panose="02010600030101010101" pitchFamily="2" charset="-122"/>
                      </a:endParaRPr>
                    </a:p>
                  </a:txBody>
                  <a:tcPr marL="0" marR="0" marT="38100" marB="3810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ctr">
                        <a:buNone/>
                      </a:pPr>
                      <a:r>
                        <a:rPr lang="en-US" sz="1600">
                          <a:solidFill>
                            <a:srgbClr val="494949"/>
                          </a:solidFill>
                          <a:latin typeface="宋体" panose="02010600030101010101" pitchFamily="2" charset="-122"/>
                          <a:ea typeface="宋体" panose="02010600030101010101" pitchFamily="2" charset="-122"/>
                          <a:cs typeface="宋体" panose="02010600030101010101" pitchFamily="2" charset="-122"/>
                        </a:rPr>
                        <a:t>中</a:t>
                      </a:r>
                      <a:endParaRPr lang="en-US" altLang="en-US" sz="1600">
                        <a:solidFill>
                          <a:srgbClr val="494949"/>
                        </a:solidFill>
                        <a:latin typeface="宋体" panose="02010600030101010101" pitchFamily="2" charset="-122"/>
                        <a:ea typeface="宋体" panose="02010600030101010101" pitchFamily="2" charset="-122"/>
                        <a:cs typeface="宋体" panose="02010600030101010101" pitchFamily="2" charset="-122"/>
                      </a:endParaRPr>
                    </a:p>
                  </a:txBody>
                  <a:tcPr marL="0" marR="0" marT="38100" marB="3810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ctr">
                        <a:buNone/>
                      </a:pPr>
                      <a:r>
                        <a:rPr lang="en-US" sz="1600">
                          <a:solidFill>
                            <a:srgbClr val="494949"/>
                          </a:solidFill>
                          <a:latin typeface="宋体" panose="02010600030101010101" pitchFamily="2" charset="-122"/>
                          <a:ea typeface="宋体" panose="02010600030101010101" pitchFamily="2" charset="-122"/>
                          <a:cs typeface="宋体" panose="02010600030101010101" pitchFamily="2" charset="-122"/>
                        </a:rPr>
                        <a:t>男</a:t>
                      </a:r>
                      <a:endParaRPr lang="en-US" altLang="en-US" sz="1600">
                        <a:solidFill>
                          <a:srgbClr val="494949"/>
                        </a:solidFill>
                        <a:latin typeface="宋体" panose="02010600030101010101" pitchFamily="2" charset="-122"/>
                        <a:ea typeface="宋体" panose="02010600030101010101" pitchFamily="2" charset="-122"/>
                        <a:cs typeface="宋体" panose="02010600030101010101" pitchFamily="2" charset="-122"/>
                      </a:endParaRPr>
                    </a:p>
                  </a:txBody>
                  <a:tcPr marL="0" marR="0" marT="38100" marB="3810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00355">
                <a:tc>
                  <a:txBody>
                    <a:bodyPr/>
                    <a:p>
                      <a:pPr algn="ctr">
                        <a:buNone/>
                      </a:pPr>
                      <a:r>
                        <a:rPr lang="en-US" sz="1600">
                          <a:solidFill>
                            <a:srgbClr val="494949"/>
                          </a:solidFill>
                          <a:latin typeface="宋体" panose="02010600030101010101" pitchFamily="2" charset="-122"/>
                          <a:ea typeface="宋体" panose="02010600030101010101" pitchFamily="2" charset="-122"/>
                          <a:cs typeface="宋体" panose="02010600030101010101" pitchFamily="2" charset="-122"/>
                        </a:rPr>
                        <a:t>5</a:t>
                      </a:r>
                      <a:endParaRPr lang="en-US" altLang="en-US" sz="1600">
                        <a:solidFill>
                          <a:srgbClr val="494949"/>
                        </a:solidFill>
                        <a:latin typeface="宋体" panose="02010600030101010101" pitchFamily="2" charset="-122"/>
                        <a:ea typeface="宋体" panose="02010600030101010101" pitchFamily="2" charset="-122"/>
                        <a:cs typeface="宋体" panose="02010600030101010101" pitchFamily="2" charset="-122"/>
                      </a:endParaRPr>
                    </a:p>
                  </a:txBody>
                  <a:tcPr marL="0" marR="0" marT="38100" marB="3810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ctr">
                        <a:buNone/>
                      </a:pPr>
                      <a:r>
                        <a:rPr lang="en-US" sz="1600">
                          <a:solidFill>
                            <a:srgbClr val="494949"/>
                          </a:solidFill>
                          <a:latin typeface="宋体" panose="02010600030101010101" pitchFamily="2" charset="-122"/>
                          <a:ea typeface="宋体" panose="02010600030101010101" pitchFamily="2" charset="-122"/>
                          <a:cs typeface="宋体" panose="02010600030101010101" pitchFamily="2" charset="-122"/>
                        </a:rPr>
                        <a:t>矮</a:t>
                      </a:r>
                      <a:endParaRPr lang="en-US" altLang="en-US" sz="1600">
                        <a:solidFill>
                          <a:srgbClr val="494949"/>
                        </a:solidFill>
                        <a:latin typeface="宋体" panose="02010600030101010101" pitchFamily="2" charset="-122"/>
                        <a:ea typeface="宋体" panose="02010600030101010101" pitchFamily="2" charset="-122"/>
                        <a:cs typeface="宋体" panose="02010600030101010101" pitchFamily="2" charset="-122"/>
                      </a:endParaRPr>
                    </a:p>
                  </a:txBody>
                  <a:tcPr marL="0" marR="0" marT="38100" marB="3810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ctr">
                        <a:buNone/>
                      </a:pPr>
                      <a:r>
                        <a:rPr lang="en-US" sz="1600">
                          <a:solidFill>
                            <a:srgbClr val="494949"/>
                          </a:solidFill>
                          <a:latin typeface="宋体" panose="02010600030101010101" pitchFamily="2" charset="-122"/>
                          <a:ea typeface="宋体" panose="02010600030101010101" pitchFamily="2" charset="-122"/>
                          <a:cs typeface="宋体" panose="02010600030101010101" pitchFamily="2" charset="-122"/>
                        </a:rPr>
                        <a:t>轻</a:t>
                      </a:r>
                      <a:endParaRPr lang="en-US" altLang="en-US" sz="1600">
                        <a:solidFill>
                          <a:srgbClr val="494949"/>
                        </a:solidFill>
                        <a:latin typeface="宋体" panose="02010600030101010101" pitchFamily="2" charset="-122"/>
                        <a:ea typeface="宋体" panose="02010600030101010101" pitchFamily="2" charset="-122"/>
                        <a:cs typeface="宋体" panose="02010600030101010101" pitchFamily="2" charset="-122"/>
                      </a:endParaRPr>
                    </a:p>
                  </a:txBody>
                  <a:tcPr marL="0" marR="0" marT="38100" marB="3810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ctr">
                        <a:buNone/>
                      </a:pPr>
                      <a:r>
                        <a:rPr lang="en-US" sz="1600">
                          <a:solidFill>
                            <a:srgbClr val="494949"/>
                          </a:solidFill>
                          <a:latin typeface="宋体" panose="02010600030101010101" pitchFamily="2" charset="-122"/>
                          <a:ea typeface="宋体" panose="02010600030101010101" pitchFamily="2" charset="-122"/>
                          <a:cs typeface="宋体" panose="02010600030101010101" pitchFamily="2" charset="-122"/>
                        </a:rPr>
                        <a:t>小</a:t>
                      </a:r>
                      <a:endParaRPr lang="en-US" altLang="en-US" sz="1600">
                        <a:solidFill>
                          <a:srgbClr val="494949"/>
                        </a:solidFill>
                        <a:latin typeface="宋体" panose="02010600030101010101" pitchFamily="2" charset="-122"/>
                        <a:ea typeface="宋体" panose="02010600030101010101" pitchFamily="2" charset="-122"/>
                        <a:cs typeface="宋体" panose="02010600030101010101" pitchFamily="2" charset="-122"/>
                      </a:endParaRPr>
                    </a:p>
                  </a:txBody>
                  <a:tcPr marL="0" marR="0" marT="38100" marB="3810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ctr">
                        <a:buNone/>
                      </a:pPr>
                      <a:r>
                        <a:rPr lang="en-US" sz="1600">
                          <a:solidFill>
                            <a:srgbClr val="494949"/>
                          </a:solidFill>
                          <a:latin typeface="宋体" panose="02010600030101010101" pitchFamily="2" charset="-122"/>
                          <a:ea typeface="宋体" panose="02010600030101010101" pitchFamily="2" charset="-122"/>
                          <a:cs typeface="宋体" panose="02010600030101010101" pitchFamily="2" charset="-122"/>
                        </a:rPr>
                        <a:t>女</a:t>
                      </a:r>
                      <a:endParaRPr lang="en-US" altLang="en-US" sz="1600">
                        <a:solidFill>
                          <a:srgbClr val="494949"/>
                        </a:solidFill>
                        <a:latin typeface="宋体" panose="02010600030101010101" pitchFamily="2" charset="-122"/>
                        <a:ea typeface="宋体" panose="02010600030101010101" pitchFamily="2" charset="-122"/>
                        <a:cs typeface="宋体" panose="02010600030101010101" pitchFamily="2" charset="-122"/>
                      </a:endParaRPr>
                    </a:p>
                  </a:txBody>
                  <a:tcPr marL="0" marR="0" marT="38100" marB="3810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00355">
                <a:tc>
                  <a:txBody>
                    <a:bodyPr/>
                    <a:p>
                      <a:pPr algn="ctr">
                        <a:buNone/>
                      </a:pPr>
                      <a:r>
                        <a:rPr lang="en-US" sz="1600">
                          <a:solidFill>
                            <a:srgbClr val="494949"/>
                          </a:solidFill>
                          <a:latin typeface="宋体" panose="02010600030101010101" pitchFamily="2" charset="-122"/>
                          <a:ea typeface="宋体" panose="02010600030101010101" pitchFamily="2" charset="-122"/>
                          <a:cs typeface="宋体" panose="02010600030101010101" pitchFamily="2" charset="-122"/>
                        </a:rPr>
                        <a:t>6</a:t>
                      </a:r>
                      <a:endParaRPr lang="en-US" altLang="en-US" sz="1600">
                        <a:solidFill>
                          <a:srgbClr val="494949"/>
                        </a:solidFill>
                        <a:latin typeface="宋体" panose="02010600030101010101" pitchFamily="2" charset="-122"/>
                        <a:ea typeface="宋体" panose="02010600030101010101" pitchFamily="2" charset="-122"/>
                        <a:cs typeface="宋体" panose="02010600030101010101" pitchFamily="2" charset="-122"/>
                      </a:endParaRPr>
                    </a:p>
                  </a:txBody>
                  <a:tcPr marL="0" marR="0" marT="38100" marB="3810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ctr">
                        <a:buNone/>
                      </a:pPr>
                      <a:r>
                        <a:rPr lang="en-US" sz="1600">
                          <a:solidFill>
                            <a:srgbClr val="494949"/>
                          </a:solidFill>
                          <a:latin typeface="宋体" panose="02010600030101010101" pitchFamily="2" charset="-122"/>
                          <a:ea typeface="宋体" panose="02010600030101010101" pitchFamily="2" charset="-122"/>
                          <a:cs typeface="宋体" panose="02010600030101010101" pitchFamily="2" charset="-122"/>
                        </a:rPr>
                        <a:t>矮</a:t>
                      </a:r>
                      <a:endParaRPr lang="en-US" altLang="en-US" sz="1600">
                        <a:solidFill>
                          <a:srgbClr val="494949"/>
                        </a:solidFill>
                        <a:latin typeface="宋体" panose="02010600030101010101" pitchFamily="2" charset="-122"/>
                        <a:ea typeface="宋体" panose="02010600030101010101" pitchFamily="2" charset="-122"/>
                        <a:cs typeface="宋体" panose="02010600030101010101" pitchFamily="2" charset="-122"/>
                      </a:endParaRPr>
                    </a:p>
                  </a:txBody>
                  <a:tcPr marL="0" marR="0" marT="38100" marB="3810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ctr">
                        <a:buNone/>
                      </a:pPr>
                      <a:r>
                        <a:rPr lang="en-US" sz="1600">
                          <a:solidFill>
                            <a:srgbClr val="494949"/>
                          </a:solidFill>
                          <a:latin typeface="宋体" panose="02010600030101010101" pitchFamily="2" charset="-122"/>
                          <a:ea typeface="宋体" panose="02010600030101010101" pitchFamily="2" charset="-122"/>
                          <a:cs typeface="宋体" panose="02010600030101010101" pitchFamily="2" charset="-122"/>
                        </a:rPr>
                        <a:t>轻</a:t>
                      </a:r>
                      <a:endParaRPr lang="en-US" altLang="en-US" sz="1600">
                        <a:solidFill>
                          <a:srgbClr val="494949"/>
                        </a:solidFill>
                        <a:latin typeface="宋体" panose="02010600030101010101" pitchFamily="2" charset="-122"/>
                        <a:ea typeface="宋体" panose="02010600030101010101" pitchFamily="2" charset="-122"/>
                        <a:cs typeface="宋体" panose="02010600030101010101" pitchFamily="2" charset="-122"/>
                      </a:endParaRPr>
                    </a:p>
                  </a:txBody>
                  <a:tcPr marL="0" marR="0" marT="38100" marB="3810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ctr">
                        <a:buNone/>
                      </a:pPr>
                      <a:r>
                        <a:rPr lang="en-US" sz="1600">
                          <a:solidFill>
                            <a:srgbClr val="494949"/>
                          </a:solidFill>
                          <a:latin typeface="宋体" panose="02010600030101010101" pitchFamily="2" charset="-122"/>
                          <a:ea typeface="宋体" panose="02010600030101010101" pitchFamily="2" charset="-122"/>
                          <a:cs typeface="宋体" panose="02010600030101010101" pitchFamily="2" charset="-122"/>
                        </a:rPr>
                        <a:t>小</a:t>
                      </a:r>
                      <a:endParaRPr lang="en-US" altLang="en-US" sz="1600">
                        <a:solidFill>
                          <a:srgbClr val="494949"/>
                        </a:solidFill>
                        <a:latin typeface="宋体" panose="02010600030101010101" pitchFamily="2" charset="-122"/>
                        <a:ea typeface="宋体" panose="02010600030101010101" pitchFamily="2" charset="-122"/>
                        <a:cs typeface="宋体" panose="02010600030101010101" pitchFamily="2" charset="-122"/>
                      </a:endParaRPr>
                    </a:p>
                  </a:txBody>
                  <a:tcPr marL="0" marR="0" marT="38100" marB="3810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ctr">
                        <a:buNone/>
                      </a:pPr>
                      <a:r>
                        <a:rPr lang="en-US" sz="1600">
                          <a:solidFill>
                            <a:srgbClr val="494949"/>
                          </a:solidFill>
                          <a:latin typeface="宋体" panose="02010600030101010101" pitchFamily="2" charset="-122"/>
                          <a:ea typeface="宋体" panose="02010600030101010101" pitchFamily="2" charset="-122"/>
                          <a:cs typeface="宋体" panose="02010600030101010101" pitchFamily="2" charset="-122"/>
                        </a:rPr>
                        <a:t>女</a:t>
                      </a:r>
                      <a:endParaRPr lang="en-US" altLang="en-US" sz="1600">
                        <a:solidFill>
                          <a:srgbClr val="494949"/>
                        </a:solidFill>
                        <a:latin typeface="宋体" panose="02010600030101010101" pitchFamily="2" charset="-122"/>
                        <a:ea typeface="宋体" panose="02010600030101010101" pitchFamily="2" charset="-122"/>
                        <a:cs typeface="宋体" panose="02010600030101010101" pitchFamily="2" charset="-122"/>
                      </a:endParaRPr>
                    </a:p>
                  </a:txBody>
                  <a:tcPr marL="0" marR="0" marT="38100" marB="3810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00355">
                <a:tc>
                  <a:txBody>
                    <a:bodyPr/>
                    <a:p>
                      <a:pPr algn="ctr">
                        <a:buNone/>
                      </a:pPr>
                      <a:r>
                        <a:rPr lang="en-US" sz="1600">
                          <a:solidFill>
                            <a:srgbClr val="494949"/>
                          </a:solidFill>
                          <a:latin typeface="宋体" panose="02010600030101010101" pitchFamily="2" charset="-122"/>
                          <a:ea typeface="宋体" panose="02010600030101010101" pitchFamily="2" charset="-122"/>
                          <a:cs typeface="宋体" panose="02010600030101010101" pitchFamily="2" charset="-122"/>
                        </a:rPr>
                        <a:t>7</a:t>
                      </a:r>
                      <a:endParaRPr lang="en-US" altLang="en-US" sz="1600">
                        <a:solidFill>
                          <a:srgbClr val="494949"/>
                        </a:solidFill>
                        <a:latin typeface="宋体" panose="02010600030101010101" pitchFamily="2" charset="-122"/>
                        <a:ea typeface="宋体" panose="02010600030101010101" pitchFamily="2" charset="-122"/>
                        <a:cs typeface="宋体" panose="02010600030101010101" pitchFamily="2" charset="-122"/>
                      </a:endParaRPr>
                    </a:p>
                  </a:txBody>
                  <a:tcPr marL="0" marR="0" marT="38100" marB="3810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ctr">
                        <a:buNone/>
                      </a:pPr>
                      <a:r>
                        <a:rPr lang="en-US" sz="1600">
                          <a:solidFill>
                            <a:srgbClr val="494949"/>
                          </a:solidFill>
                          <a:latin typeface="宋体" panose="02010600030101010101" pitchFamily="2" charset="-122"/>
                          <a:ea typeface="宋体" panose="02010600030101010101" pitchFamily="2" charset="-122"/>
                          <a:cs typeface="宋体" panose="02010600030101010101" pitchFamily="2" charset="-122"/>
                        </a:rPr>
                        <a:t>矮</a:t>
                      </a:r>
                      <a:endParaRPr lang="en-US" altLang="en-US" sz="1600">
                        <a:solidFill>
                          <a:srgbClr val="494949"/>
                        </a:solidFill>
                        <a:latin typeface="宋体" panose="02010600030101010101" pitchFamily="2" charset="-122"/>
                        <a:ea typeface="宋体" panose="02010600030101010101" pitchFamily="2" charset="-122"/>
                        <a:cs typeface="宋体" panose="02010600030101010101" pitchFamily="2" charset="-122"/>
                      </a:endParaRPr>
                    </a:p>
                  </a:txBody>
                  <a:tcPr marL="0" marR="0" marT="38100" marB="3810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ctr">
                        <a:buNone/>
                      </a:pPr>
                      <a:r>
                        <a:rPr lang="en-US" sz="1600">
                          <a:solidFill>
                            <a:srgbClr val="494949"/>
                          </a:solidFill>
                          <a:latin typeface="宋体" panose="02010600030101010101" pitchFamily="2" charset="-122"/>
                          <a:ea typeface="宋体" panose="02010600030101010101" pitchFamily="2" charset="-122"/>
                          <a:cs typeface="宋体" panose="02010600030101010101" pitchFamily="2" charset="-122"/>
                        </a:rPr>
                        <a:t>中</a:t>
                      </a:r>
                      <a:endParaRPr lang="en-US" altLang="en-US" sz="1600">
                        <a:solidFill>
                          <a:srgbClr val="494949"/>
                        </a:solidFill>
                        <a:latin typeface="宋体" panose="02010600030101010101" pitchFamily="2" charset="-122"/>
                        <a:ea typeface="宋体" panose="02010600030101010101" pitchFamily="2" charset="-122"/>
                        <a:cs typeface="宋体" panose="02010600030101010101" pitchFamily="2" charset="-122"/>
                      </a:endParaRPr>
                    </a:p>
                  </a:txBody>
                  <a:tcPr marL="0" marR="0" marT="38100" marB="3810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ctr">
                        <a:buNone/>
                      </a:pPr>
                      <a:r>
                        <a:rPr lang="en-US" sz="1600">
                          <a:solidFill>
                            <a:srgbClr val="494949"/>
                          </a:solidFill>
                          <a:latin typeface="宋体" panose="02010600030101010101" pitchFamily="2" charset="-122"/>
                          <a:ea typeface="宋体" panose="02010600030101010101" pitchFamily="2" charset="-122"/>
                          <a:cs typeface="宋体" panose="02010600030101010101" pitchFamily="2" charset="-122"/>
                        </a:rPr>
                        <a:t>中</a:t>
                      </a:r>
                      <a:endParaRPr lang="en-US" altLang="en-US" sz="1600">
                        <a:solidFill>
                          <a:srgbClr val="494949"/>
                        </a:solidFill>
                        <a:latin typeface="宋体" panose="02010600030101010101" pitchFamily="2" charset="-122"/>
                        <a:ea typeface="宋体" panose="02010600030101010101" pitchFamily="2" charset="-122"/>
                        <a:cs typeface="宋体" panose="02010600030101010101" pitchFamily="2" charset="-122"/>
                      </a:endParaRPr>
                    </a:p>
                  </a:txBody>
                  <a:tcPr marL="0" marR="0" marT="38100" marB="3810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ctr">
                        <a:buNone/>
                      </a:pPr>
                      <a:r>
                        <a:rPr lang="en-US" sz="1600">
                          <a:solidFill>
                            <a:srgbClr val="494949"/>
                          </a:solidFill>
                          <a:latin typeface="宋体" panose="02010600030101010101" pitchFamily="2" charset="-122"/>
                          <a:ea typeface="宋体" panose="02010600030101010101" pitchFamily="2" charset="-122"/>
                          <a:cs typeface="宋体" panose="02010600030101010101" pitchFamily="2" charset="-122"/>
                        </a:rPr>
                        <a:t>女</a:t>
                      </a:r>
                      <a:endParaRPr lang="en-US" altLang="en-US" sz="1600">
                        <a:solidFill>
                          <a:srgbClr val="494949"/>
                        </a:solidFill>
                        <a:latin typeface="宋体" panose="02010600030101010101" pitchFamily="2" charset="-122"/>
                        <a:ea typeface="宋体" panose="02010600030101010101" pitchFamily="2" charset="-122"/>
                        <a:cs typeface="宋体" panose="02010600030101010101" pitchFamily="2" charset="-122"/>
                      </a:endParaRPr>
                    </a:p>
                  </a:txBody>
                  <a:tcPr marL="0" marR="0" marT="38100" marB="3810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00355">
                <a:tc>
                  <a:txBody>
                    <a:bodyPr/>
                    <a:p>
                      <a:pPr algn="ctr">
                        <a:buNone/>
                      </a:pPr>
                      <a:r>
                        <a:rPr lang="en-US" sz="1600">
                          <a:solidFill>
                            <a:srgbClr val="494949"/>
                          </a:solidFill>
                          <a:latin typeface="宋体" panose="02010600030101010101" pitchFamily="2" charset="-122"/>
                          <a:ea typeface="宋体" panose="02010600030101010101" pitchFamily="2" charset="-122"/>
                          <a:cs typeface="宋体" panose="02010600030101010101" pitchFamily="2" charset="-122"/>
                        </a:rPr>
                        <a:t>8</a:t>
                      </a:r>
                      <a:endParaRPr lang="en-US" altLang="en-US" sz="1600">
                        <a:solidFill>
                          <a:srgbClr val="494949"/>
                        </a:solidFill>
                        <a:latin typeface="宋体" panose="02010600030101010101" pitchFamily="2" charset="-122"/>
                        <a:ea typeface="宋体" panose="02010600030101010101" pitchFamily="2" charset="-122"/>
                        <a:cs typeface="宋体" panose="02010600030101010101" pitchFamily="2" charset="-122"/>
                      </a:endParaRPr>
                    </a:p>
                  </a:txBody>
                  <a:tcPr marL="0" marR="0" marT="38100" marB="3810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ctr">
                        <a:buNone/>
                      </a:pPr>
                      <a:r>
                        <a:rPr lang="en-US" sz="1600">
                          <a:solidFill>
                            <a:srgbClr val="494949"/>
                          </a:solidFill>
                          <a:latin typeface="宋体" panose="02010600030101010101" pitchFamily="2" charset="-122"/>
                          <a:ea typeface="宋体" panose="02010600030101010101" pitchFamily="2" charset="-122"/>
                          <a:cs typeface="宋体" panose="02010600030101010101" pitchFamily="2" charset="-122"/>
                        </a:rPr>
                        <a:t>中</a:t>
                      </a:r>
                      <a:endParaRPr lang="en-US" altLang="en-US" sz="1600">
                        <a:solidFill>
                          <a:srgbClr val="494949"/>
                        </a:solidFill>
                        <a:latin typeface="宋体" panose="02010600030101010101" pitchFamily="2" charset="-122"/>
                        <a:ea typeface="宋体" panose="02010600030101010101" pitchFamily="2" charset="-122"/>
                        <a:cs typeface="宋体" panose="02010600030101010101" pitchFamily="2" charset="-122"/>
                      </a:endParaRPr>
                    </a:p>
                  </a:txBody>
                  <a:tcPr marL="0" marR="0" marT="38100" marB="3810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ctr">
                        <a:buNone/>
                      </a:pPr>
                      <a:r>
                        <a:rPr lang="en-US" sz="1600">
                          <a:solidFill>
                            <a:srgbClr val="494949"/>
                          </a:solidFill>
                          <a:latin typeface="宋体" panose="02010600030101010101" pitchFamily="2" charset="-122"/>
                          <a:ea typeface="宋体" panose="02010600030101010101" pitchFamily="2" charset="-122"/>
                          <a:cs typeface="宋体" panose="02010600030101010101" pitchFamily="2" charset="-122"/>
                        </a:rPr>
                        <a:t>中</a:t>
                      </a:r>
                      <a:endParaRPr lang="en-US" altLang="en-US" sz="1600">
                        <a:solidFill>
                          <a:srgbClr val="494949"/>
                        </a:solidFill>
                        <a:latin typeface="宋体" panose="02010600030101010101" pitchFamily="2" charset="-122"/>
                        <a:ea typeface="宋体" panose="02010600030101010101" pitchFamily="2" charset="-122"/>
                        <a:cs typeface="宋体" panose="02010600030101010101" pitchFamily="2" charset="-122"/>
                      </a:endParaRPr>
                    </a:p>
                  </a:txBody>
                  <a:tcPr marL="0" marR="0" marT="38100" marB="3810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ctr">
                        <a:buNone/>
                      </a:pPr>
                      <a:r>
                        <a:rPr lang="en-US" sz="1600">
                          <a:solidFill>
                            <a:srgbClr val="494949"/>
                          </a:solidFill>
                          <a:latin typeface="宋体" panose="02010600030101010101" pitchFamily="2" charset="-122"/>
                          <a:ea typeface="宋体" panose="02010600030101010101" pitchFamily="2" charset="-122"/>
                          <a:cs typeface="宋体" panose="02010600030101010101" pitchFamily="2" charset="-122"/>
                        </a:rPr>
                        <a:t>中</a:t>
                      </a:r>
                      <a:endParaRPr lang="en-US" altLang="en-US" sz="1600">
                        <a:solidFill>
                          <a:srgbClr val="494949"/>
                        </a:solidFill>
                        <a:latin typeface="宋体" panose="02010600030101010101" pitchFamily="2" charset="-122"/>
                        <a:ea typeface="宋体" panose="02010600030101010101" pitchFamily="2" charset="-122"/>
                        <a:cs typeface="宋体" panose="02010600030101010101" pitchFamily="2" charset="-122"/>
                      </a:endParaRPr>
                    </a:p>
                  </a:txBody>
                  <a:tcPr marL="0" marR="0" marT="38100" marB="3810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ctr">
                        <a:buNone/>
                      </a:pPr>
                      <a:r>
                        <a:rPr lang="en-US" sz="1600">
                          <a:solidFill>
                            <a:srgbClr val="494949"/>
                          </a:solidFill>
                          <a:latin typeface="宋体" panose="02010600030101010101" pitchFamily="2" charset="-122"/>
                          <a:ea typeface="宋体" panose="02010600030101010101" pitchFamily="2" charset="-122"/>
                          <a:cs typeface="宋体" panose="02010600030101010101" pitchFamily="2" charset="-122"/>
                        </a:rPr>
                        <a:t>女</a:t>
                      </a:r>
                      <a:endParaRPr lang="en-US" altLang="en-US" sz="1600">
                        <a:solidFill>
                          <a:srgbClr val="494949"/>
                        </a:solidFill>
                        <a:latin typeface="宋体" panose="02010600030101010101" pitchFamily="2" charset="-122"/>
                        <a:ea typeface="宋体" panose="02010600030101010101" pitchFamily="2" charset="-122"/>
                        <a:cs typeface="宋体" panose="02010600030101010101" pitchFamily="2" charset="-122"/>
                      </a:endParaRPr>
                    </a:p>
                  </a:txBody>
                  <a:tcPr marL="0" marR="0" marT="38100" marB="3810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graphicFrame>
        <p:nvGraphicFramePr>
          <p:cNvPr id="9" name="对象 -2147482616"/>
          <p:cNvGraphicFramePr>
            <a:graphicFrameLocks noChangeAspect="1"/>
          </p:cNvGraphicFramePr>
          <p:nvPr/>
        </p:nvGraphicFramePr>
        <p:xfrm>
          <a:off x="810260" y="3360738"/>
          <a:ext cx="5039360" cy="902970"/>
        </p:xfrm>
        <a:graphic>
          <a:graphicData uri="http://schemas.openxmlformats.org/presentationml/2006/ole">
            <mc:AlternateContent xmlns:mc="http://schemas.openxmlformats.org/markup-compatibility/2006">
              <mc:Choice xmlns:v="urn:schemas-microsoft-com:vml" Requires="v">
                <p:oleObj spid="_x0000_s10" name="" r:id="rId2" imgW="2286000" imgH="457200" progId="Equation.KSEE3">
                  <p:embed/>
                </p:oleObj>
              </mc:Choice>
              <mc:Fallback>
                <p:oleObj name="" r:id="rId2" imgW="2286000" imgH="457200" progId="Equation.KSEE3">
                  <p:embed/>
                  <p:pic>
                    <p:nvPicPr>
                      <p:cNvPr id="0" name="图片 3075"/>
                      <p:cNvPicPr/>
                      <p:nvPr/>
                    </p:nvPicPr>
                    <p:blipFill>
                      <a:blip r:embed="rId3"/>
                      <a:stretch>
                        <a:fillRect/>
                      </a:stretch>
                    </p:blipFill>
                    <p:spPr>
                      <a:xfrm>
                        <a:off x="810260" y="3360738"/>
                        <a:ext cx="5039360" cy="902970"/>
                      </a:xfrm>
                      <a:prstGeom prst="rect">
                        <a:avLst/>
                      </a:prstGeom>
                      <a:noFill/>
                      <a:ln w="38100">
                        <a:noFill/>
                        <a:miter/>
                      </a:ln>
                    </p:spPr>
                  </p:pic>
                </p:oleObj>
              </mc:Fallback>
            </mc:AlternateContent>
          </a:graphicData>
        </a:graphic>
      </p:graphicFrame>
      <p:sp>
        <p:nvSpPr>
          <p:cNvPr id="11" name="Content Placeholder 2"/>
          <p:cNvSpPr txBox="1">
            <a:spLocks noGrp="1"/>
          </p:cNvSpPr>
          <p:nvPr/>
        </p:nvSpPr>
        <p:spPr>
          <a:xfrm>
            <a:off x="6978650" y="4911725"/>
            <a:ext cx="4838065" cy="3850005"/>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sz="1600" dirty="0">
                <a:ea typeface="宋体" panose="02010600030101010101" pitchFamily="2" charset="-122"/>
                <a:sym typeface="+mn-ea"/>
              </a:rPr>
              <a:t>所以P(A1A2A3|C1)=1/16, P(A1A2A3|C2)=0</a:t>
            </a:r>
            <a:endParaRPr sz="1600" dirty="0">
              <a:ea typeface="宋体" panose="02010600030101010101" pitchFamily="2" charset="-122"/>
              <a:sym typeface="+mn-ea"/>
            </a:endParaRPr>
          </a:p>
          <a:p>
            <a:pPr marL="0" indent="0">
              <a:lnSpc>
                <a:spcPct val="150000"/>
              </a:lnSpc>
              <a:buNone/>
            </a:pPr>
            <a:r>
              <a:rPr sz="1600" dirty="0">
                <a:ea typeface="宋体" panose="02010600030101010101" pitchFamily="2" charset="-122"/>
                <a:sym typeface="+mn-ea"/>
              </a:rPr>
              <a:t>因为P(A1A2A3|C1)P(C1)&gt;P(A1A2A3|C2)P(C2)，所以应该是C1类别，即男性</a:t>
            </a:r>
            <a:endParaRPr sz="1600" dirty="0">
              <a:ea typeface="宋体" panose="02010600030101010101" pitchFamily="2" charset="-122"/>
              <a:sym typeface="+mn-ea"/>
            </a:endParaRPr>
          </a:p>
          <a:p>
            <a:pPr marL="0" indent="0">
              <a:lnSpc>
                <a:spcPct val="150000"/>
              </a:lnSpc>
              <a:buNone/>
            </a:pPr>
            <a:endParaRPr sz="1600" dirty="0">
              <a:ea typeface="宋体" panose="02010600030101010101" pitchFamily="2" charset="-122"/>
              <a:sym typeface="+mn-ea"/>
            </a:endParaRPr>
          </a:p>
        </p:txBody>
      </p:sp>
    </p:spTree>
  </p:cSld>
  <p:clrMapOvr>
    <a:masterClrMapping/>
  </p:clrMapOvr>
  <p:transition spd="med"/>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zh-CN">
                <a:ea typeface="宋体" panose="02010600030101010101" pitchFamily="2" charset="-122"/>
                <a:sym typeface="+mn-ea"/>
              </a:rPr>
              <a:t>朴素贝叶斯分类器</a:t>
            </a:r>
            <a:endParaRPr lang="zh-CN" altLang="zh-CN" dirty="0"/>
          </a:p>
        </p:txBody>
      </p:sp>
      <p:sp>
        <p:nvSpPr>
          <p:cNvPr id="131" name="Content Placeholder 2"/>
          <p:cNvSpPr txBox="1">
            <a:spLocks noGrp="1"/>
          </p:cNvSpPr>
          <p:nvPr/>
        </p:nvSpPr>
        <p:spPr>
          <a:xfrm>
            <a:off x="598805" y="1442720"/>
            <a:ext cx="5759450"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altLang="zh-CN" sz="1600" dirty="0">
                <a:ea typeface="宋体" panose="02010600030101010101" pitchFamily="2" charset="-122"/>
                <a:sym typeface="+mn-ea"/>
              </a:rPr>
              <a:t>朴素贝叶斯</a:t>
            </a:r>
            <a:r>
              <a:rPr lang="zh-CN" sz="1600" dirty="0">
                <a:ea typeface="宋体" panose="02010600030101010101" pitchFamily="2" charset="-122"/>
                <a:sym typeface="+mn-ea"/>
              </a:rPr>
              <a:t>分类（连续值）：</a:t>
            </a:r>
            <a:endParaRPr lang="zh-CN" sz="1600" dirty="0">
              <a:ea typeface="宋体" panose="02010600030101010101" pitchFamily="2" charset="-122"/>
              <a:sym typeface="+mn-ea"/>
            </a:endParaRPr>
          </a:p>
          <a:p>
            <a:pPr>
              <a:lnSpc>
                <a:spcPct val="150000"/>
              </a:lnSpc>
            </a:pPr>
            <a:r>
              <a:rPr sz="1600" dirty="0">
                <a:ea typeface="宋体" panose="02010600030101010101" pitchFamily="2" charset="-122"/>
                <a:sym typeface="+mn-ea"/>
              </a:rPr>
              <a:t>身高180、体重120，鞋码41，请问该人是男是女呢</a:t>
            </a:r>
            <a:endParaRPr sz="1600" dirty="0">
              <a:ea typeface="宋体" panose="02010600030101010101" pitchFamily="2" charset="-122"/>
              <a:sym typeface="+mn-ea"/>
            </a:endParaRPr>
          </a:p>
          <a:p>
            <a:pPr>
              <a:lnSpc>
                <a:spcPct val="150000"/>
              </a:lnSpc>
            </a:pPr>
            <a:r>
              <a:rPr sz="1600" dirty="0">
                <a:ea typeface="宋体" panose="02010600030101010101" pitchFamily="2" charset="-122"/>
                <a:sym typeface="+mn-ea"/>
              </a:rPr>
              <a:t>可以假设男性和女性的身高、体重、鞋码都是正态分布，通过样本计算出均值和方差，也就是得到正态分布的密度函数。有了密度函数，就可以把值代入，算出某一点的值</a:t>
            </a:r>
            <a:endParaRPr sz="1600" dirty="0">
              <a:ea typeface="宋体" panose="02010600030101010101" pitchFamily="2" charset="-122"/>
              <a:sym typeface="+mn-ea"/>
            </a:endParaRPr>
          </a:p>
          <a:p>
            <a:pPr marL="0" indent="0">
              <a:lnSpc>
                <a:spcPct val="150000"/>
              </a:lnSpc>
              <a:buNone/>
            </a:pPr>
            <a:r>
              <a:rPr sz="1600" dirty="0">
                <a:ea typeface="宋体" panose="02010600030101010101" pitchFamily="2" charset="-122"/>
                <a:sym typeface="+mn-ea"/>
              </a:rPr>
              <a:t>比如，男性的身高是均值179.5、标准差为3.697的正态分布。所以男性的身高为180的概率为0.1069</a:t>
            </a:r>
            <a:endParaRPr sz="1600" dirty="0">
              <a:ea typeface="宋体" panose="02010600030101010101" pitchFamily="2" charset="-122"/>
              <a:sym typeface="+mn-ea"/>
            </a:endParaRPr>
          </a:p>
          <a:p>
            <a:pPr marL="0" indent="0">
              <a:lnSpc>
                <a:spcPct val="150000"/>
              </a:lnSpc>
              <a:buNone/>
            </a:pPr>
            <a:r>
              <a:rPr sz="1600" dirty="0">
                <a:ea typeface="宋体" panose="02010600030101010101" pitchFamily="2" charset="-122"/>
                <a:sym typeface="+mn-ea"/>
              </a:rPr>
              <a:t>同理可以计算得出男性体重为120的概率为0.000382324，男性鞋码为41号的概率为0.120304111</a:t>
            </a:r>
            <a:endParaRPr sz="1600" dirty="0">
              <a:ea typeface="宋体" panose="02010600030101010101" pitchFamily="2" charset="-122"/>
              <a:sym typeface="+mn-ea"/>
            </a:endParaRPr>
          </a:p>
          <a:p>
            <a:pPr marL="0" indent="0">
              <a:lnSpc>
                <a:spcPct val="150000"/>
              </a:lnSpc>
              <a:buNone/>
            </a:pPr>
            <a:r>
              <a:rPr sz="1600" dirty="0">
                <a:ea typeface="宋体" panose="02010600030101010101" pitchFamily="2" charset="-122"/>
                <a:sym typeface="+mn-ea"/>
              </a:rPr>
              <a:t>P(A1A2A3|C1)=P(A1|C1)P(A2|C1)P(A3|C1)=0.1069*0.000382324*0.120304111=4.9169e-6</a:t>
            </a:r>
            <a:endParaRPr sz="1600" dirty="0">
              <a:ea typeface="宋体" panose="02010600030101010101" pitchFamily="2" charset="-122"/>
              <a:sym typeface="+mn-ea"/>
            </a:endParaRPr>
          </a:p>
        </p:txBody>
      </p:sp>
      <p:sp>
        <p:nvSpPr>
          <p:cNvPr id="11" name="Content Placeholder 2"/>
          <p:cNvSpPr txBox="1">
            <a:spLocks noGrp="1"/>
          </p:cNvSpPr>
          <p:nvPr/>
        </p:nvSpPr>
        <p:spPr>
          <a:xfrm>
            <a:off x="6853555" y="5049520"/>
            <a:ext cx="4838065" cy="135890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sz="1600" dirty="0">
                <a:ea typeface="宋体" panose="02010600030101010101" pitchFamily="2" charset="-122"/>
                <a:sym typeface="+mn-ea"/>
              </a:rPr>
              <a:t>P(A1A2A3|C2)=P(A1|C2)P(A2|C2)P(A3|C2)=0.00000147489*0.015354144*0.120306074=2.7244e-9</a:t>
            </a:r>
            <a:endParaRPr sz="1600" dirty="0">
              <a:ea typeface="宋体" panose="02010600030101010101" pitchFamily="2" charset="-122"/>
              <a:sym typeface="+mn-ea"/>
            </a:endParaRPr>
          </a:p>
          <a:p>
            <a:pPr marL="0" indent="0">
              <a:lnSpc>
                <a:spcPct val="150000"/>
              </a:lnSpc>
              <a:buNone/>
            </a:pPr>
            <a:r>
              <a:rPr sz="1600" dirty="0">
                <a:ea typeface="宋体" panose="02010600030101010101" pitchFamily="2" charset="-122"/>
                <a:sym typeface="+mn-ea"/>
              </a:rPr>
              <a:t>很明显这组数据分类为男的概率大于分类为女的概率</a:t>
            </a:r>
            <a:endParaRPr sz="1600" dirty="0">
              <a:ea typeface="宋体" panose="02010600030101010101" pitchFamily="2" charset="-122"/>
              <a:sym typeface="+mn-ea"/>
            </a:endParaRPr>
          </a:p>
        </p:txBody>
      </p:sp>
      <p:graphicFrame>
        <p:nvGraphicFramePr>
          <p:cNvPr id="2" name="表格 1"/>
          <p:cNvGraphicFramePr/>
          <p:nvPr>
            <p:custDataLst>
              <p:tags r:id="rId1"/>
            </p:custDataLst>
          </p:nvPr>
        </p:nvGraphicFramePr>
        <p:xfrm>
          <a:off x="6704965" y="1633855"/>
          <a:ext cx="5135245" cy="3124200"/>
        </p:xfrm>
        <a:graphic>
          <a:graphicData uri="http://schemas.openxmlformats.org/drawingml/2006/table">
            <a:tbl>
              <a:tblPr firstRow="1" bandRow="1">
                <a:tableStyleId>{5940675A-B579-460E-94D1-54222C63F5DA}</a:tableStyleId>
              </a:tblPr>
              <a:tblGrid>
                <a:gridCol w="875665"/>
                <a:gridCol w="1104265"/>
                <a:gridCol w="1055370"/>
                <a:gridCol w="1202690"/>
                <a:gridCol w="897255"/>
              </a:tblGrid>
              <a:tr h="563880">
                <a:tc>
                  <a:txBody>
                    <a:bodyPr/>
                    <a:p>
                      <a:pPr algn="ctr">
                        <a:buNone/>
                      </a:pPr>
                      <a:r>
                        <a:rPr lang="en-US" sz="1600">
                          <a:solidFill>
                            <a:srgbClr val="494949"/>
                          </a:solidFill>
                          <a:latin typeface="宋体" panose="02010600030101010101" pitchFamily="2" charset="-122"/>
                          <a:ea typeface="宋体" panose="02010600030101010101" pitchFamily="2" charset="-122"/>
                          <a:cs typeface="宋体" panose="02010600030101010101" pitchFamily="2" charset="-122"/>
                        </a:rPr>
                        <a:t>编号</a:t>
                      </a:r>
                      <a:endParaRPr lang="en-US" altLang="en-US" sz="1600">
                        <a:solidFill>
                          <a:srgbClr val="494949"/>
                        </a:solidFill>
                        <a:latin typeface="宋体" panose="02010600030101010101" pitchFamily="2" charset="-122"/>
                        <a:ea typeface="宋体" panose="02010600030101010101" pitchFamily="2" charset="-122"/>
                        <a:cs typeface="宋体" panose="02010600030101010101" pitchFamily="2" charset="-122"/>
                      </a:endParaRPr>
                    </a:p>
                  </a:txBody>
                  <a:tcPr marL="0" marR="0" marT="38100" marB="38100" vert="horz" anchor="t">
                    <a:lnL w="12700" cap="flat" cmpd="sng">
                      <a:solidFill>
                        <a:srgbClr val="C9D1C5"/>
                      </a:solidFill>
                      <a:prstDash val="solid"/>
                      <a:headEnd type="none" w="med" len="med"/>
                      <a:tailEnd type="none" w="med" len="med"/>
                    </a:lnL>
                    <a:lnR w="12700" cap="flat" cmpd="sng">
                      <a:solidFill>
                        <a:srgbClr val="C9D1C5"/>
                      </a:solidFill>
                      <a:prstDash val="solid"/>
                      <a:headEnd type="none" w="med" len="med"/>
                      <a:tailEnd type="none" w="med" len="med"/>
                    </a:lnR>
                    <a:lnT w="12700" cap="flat" cmpd="sng">
                      <a:solidFill>
                        <a:srgbClr val="C9D1C5"/>
                      </a:solidFill>
                      <a:prstDash val="solid"/>
                      <a:headEnd type="none" w="med" len="med"/>
                      <a:tailEnd type="none" w="med" len="med"/>
                    </a:lnT>
                    <a:lnB w="12700" cap="flat" cmpd="sng">
                      <a:solidFill>
                        <a:srgbClr val="C9D1C5"/>
                      </a:solidFill>
                      <a:prstDash val="solid"/>
                      <a:headEnd type="none" w="med" len="med"/>
                      <a:tailEnd type="none" w="med" len="med"/>
                    </a:lnB>
                    <a:lnTlToBr>
                      <a:noFill/>
                    </a:lnTlToBr>
                    <a:lnBlToTr>
                      <a:noFill/>
                    </a:lnBlToTr>
                    <a:solidFill>
                      <a:srgbClr val="EDF6E8"/>
                    </a:solidFill>
                  </a:tcPr>
                </a:tc>
                <a:tc>
                  <a:txBody>
                    <a:bodyPr/>
                    <a:p>
                      <a:pPr algn="ctr">
                        <a:buNone/>
                      </a:pPr>
                      <a:r>
                        <a:rPr lang="en-US" sz="1600">
                          <a:solidFill>
                            <a:srgbClr val="494949"/>
                          </a:solidFill>
                          <a:latin typeface="宋体" panose="02010600030101010101" pitchFamily="2" charset="-122"/>
                          <a:ea typeface="宋体" panose="02010600030101010101" pitchFamily="2" charset="-122"/>
                          <a:cs typeface="宋体" panose="02010600030101010101" pitchFamily="2" charset="-122"/>
                        </a:rPr>
                        <a:t>身高（CM）</a:t>
                      </a:r>
                      <a:endParaRPr lang="en-US" altLang="en-US" sz="1600">
                        <a:solidFill>
                          <a:srgbClr val="494949"/>
                        </a:solidFill>
                        <a:latin typeface="宋体" panose="02010600030101010101" pitchFamily="2" charset="-122"/>
                        <a:ea typeface="宋体" panose="02010600030101010101" pitchFamily="2" charset="-122"/>
                        <a:cs typeface="宋体" panose="02010600030101010101" pitchFamily="2" charset="-122"/>
                      </a:endParaRPr>
                    </a:p>
                  </a:txBody>
                  <a:tcPr marL="0" marR="0" marT="38100" marB="38100" vert="horz" anchor="t">
                    <a:lnL w="12700" cap="flat" cmpd="sng">
                      <a:solidFill>
                        <a:srgbClr val="C9D1C5"/>
                      </a:solidFill>
                      <a:prstDash val="solid"/>
                      <a:headEnd type="none" w="med" len="med"/>
                      <a:tailEnd type="none" w="med" len="med"/>
                    </a:lnL>
                    <a:lnR w="12700" cap="flat" cmpd="sng">
                      <a:solidFill>
                        <a:srgbClr val="C9D1C5"/>
                      </a:solidFill>
                      <a:prstDash val="solid"/>
                      <a:headEnd type="none" w="med" len="med"/>
                      <a:tailEnd type="none" w="med" len="med"/>
                    </a:lnR>
                    <a:lnT w="12700" cap="flat" cmpd="sng">
                      <a:solidFill>
                        <a:srgbClr val="C9D1C5"/>
                      </a:solidFill>
                      <a:prstDash val="solid"/>
                      <a:headEnd type="none" w="med" len="med"/>
                      <a:tailEnd type="none" w="med" len="med"/>
                    </a:lnT>
                    <a:lnB w="12700" cap="flat" cmpd="sng">
                      <a:solidFill>
                        <a:srgbClr val="C9D1C5"/>
                      </a:solidFill>
                      <a:prstDash val="solid"/>
                      <a:headEnd type="none" w="med" len="med"/>
                      <a:tailEnd type="none" w="med" len="med"/>
                    </a:lnB>
                    <a:lnTlToBr>
                      <a:noFill/>
                    </a:lnTlToBr>
                    <a:lnBlToTr>
                      <a:noFill/>
                    </a:lnBlToTr>
                    <a:solidFill>
                      <a:srgbClr val="EDF6E8"/>
                    </a:solidFill>
                  </a:tcPr>
                </a:tc>
                <a:tc>
                  <a:txBody>
                    <a:bodyPr/>
                    <a:p>
                      <a:pPr algn="ctr">
                        <a:buNone/>
                      </a:pPr>
                      <a:r>
                        <a:rPr lang="en-US" sz="1600">
                          <a:solidFill>
                            <a:srgbClr val="494949"/>
                          </a:solidFill>
                          <a:latin typeface="宋体" panose="02010600030101010101" pitchFamily="2" charset="-122"/>
                          <a:ea typeface="宋体" panose="02010600030101010101" pitchFamily="2" charset="-122"/>
                          <a:cs typeface="宋体" panose="02010600030101010101" pitchFamily="2" charset="-122"/>
                        </a:rPr>
                        <a:t>体重（斤）</a:t>
                      </a:r>
                      <a:endParaRPr lang="en-US" altLang="en-US" sz="1600">
                        <a:solidFill>
                          <a:srgbClr val="494949"/>
                        </a:solidFill>
                        <a:latin typeface="宋体" panose="02010600030101010101" pitchFamily="2" charset="-122"/>
                        <a:ea typeface="宋体" panose="02010600030101010101" pitchFamily="2" charset="-122"/>
                        <a:cs typeface="宋体" panose="02010600030101010101" pitchFamily="2" charset="-122"/>
                      </a:endParaRPr>
                    </a:p>
                  </a:txBody>
                  <a:tcPr marL="0" marR="0" marT="38100" marB="38100" vert="horz" anchor="t">
                    <a:lnL w="12700" cap="flat" cmpd="sng">
                      <a:solidFill>
                        <a:srgbClr val="C9D1C5"/>
                      </a:solidFill>
                      <a:prstDash val="solid"/>
                      <a:headEnd type="none" w="med" len="med"/>
                      <a:tailEnd type="none" w="med" len="med"/>
                    </a:lnL>
                    <a:lnR w="12700" cap="flat" cmpd="sng">
                      <a:solidFill>
                        <a:srgbClr val="C9D1C5"/>
                      </a:solidFill>
                      <a:prstDash val="solid"/>
                      <a:headEnd type="none" w="med" len="med"/>
                      <a:tailEnd type="none" w="med" len="med"/>
                    </a:lnR>
                    <a:lnT w="12700" cap="flat" cmpd="sng">
                      <a:solidFill>
                        <a:srgbClr val="C9D1C5"/>
                      </a:solidFill>
                      <a:prstDash val="solid"/>
                      <a:headEnd type="none" w="med" len="med"/>
                      <a:tailEnd type="none" w="med" len="med"/>
                    </a:lnT>
                    <a:lnB w="12700" cap="flat" cmpd="sng">
                      <a:solidFill>
                        <a:srgbClr val="C9D1C5"/>
                      </a:solidFill>
                      <a:prstDash val="solid"/>
                      <a:headEnd type="none" w="med" len="med"/>
                      <a:tailEnd type="none" w="med" len="med"/>
                    </a:lnB>
                    <a:lnTlToBr>
                      <a:noFill/>
                    </a:lnTlToBr>
                    <a:lnBlToTr>
                      <a:noFill/>
                    </a:lnBlToTr>
                    <a:solidFill>
                      <a:srgbClr val="EDF6E8"/>
                    </a:solidFill>
                  </a:tcPr>
                </a:tc>
                <a:tc>
                  <a:txBody>
                    <a:bodyPr/>
                    <a:p>
                      <a:pPr algn="ctr">
                        <a:buNone/>
                      </a:pPr>
                      <a:r>
                        <a:rPr lang="en-US" sz="1600">
                          <a:solidFill>
                            <a:srgbClr val="494949"/>
                          </a:solidFill>
                          <a:latin typeface="宋体" panose="02010600030101010101" pitchFamily="2" charset="-122"/>
                          <a:ea typeface="宋体" panose="02010600030101010101" pitchFamily="2" charset="-122"/>
                          <a:cs typeface="宋体" panose="02010600030101010101" pitchFamily="2" charset="-122"/>
                        </a:rPr>
                        <a:t>鞋码（欧码）</a:t>
                      </a:r>
                      <a:endParaRPr lang="en-US" altLang="en-US" sz="1600">
                        <a:solidFill>
                          <a:srgbClr val="494949"/>
                        </a:solidFill>
                        <a:latin typeface="宋体" panose="02010600030101010101" pitchFamily="2" charset="-122"/>
                        <a:ea typeface="宋体" panose="02010600030101010101" pitchFamily="2" charset="-122"/>
                        <a:cs typeface="宋体" panose="02010600030101010101" pitchFamily="2" charset="-122"/>
                      </a:endParaRPr>
                    </a:p>
                  </a:txBody>
                  <a:tcPr marL="0" marR="0" marT="38100" marB="38100" vert="horz" anchor="t">
                    <a:lnL w="12700" cap="flat" cmpd="sng">
                      <a:solidFill>
                        <a:srgbClr val="C9D1C5"/>
                      </a:solidFill>
                      <a:prstDash val="solid"/>
                      <a:headEnd type="none" w="med" len="med"/>
                      <a:tailEnd type="none" w="med" len="med"/>
                    </a:lnL>
                    <a:lnR w="12700" cap="flat" cmpd="sng">
                      <a:solidFill>
                        <a:srgbClr val="C9D1C5"/>
                      </a:solidFill>
                      <a:prstDash val="solid"/>
                      <a:headEnd type="none" w="med" len="med"/>
                      <a:tailEnd type="none" w="med" len="med"/>
                    </a:lnR>
                    <a:lnT w="12700" cap="flat" cmpd="sng">
                      <a:solidFill>
                        <a:srgbClr val="C9D1C5"/>
                      </a:solidFill>
                      <a:prstDash val="solid"/>
                      <a:headEnd type="none" w="med" len="med"/>
                      <a:tailEnd type="none" w="med" len="med"/>
                    </a:lnT>
                    <a:lnB w="12700" cap="flat" cmpd="sng">
                      <a:solidFill>
                        <a:srgbClr val="C9D1C5"/>
                      </a:solidFill>
                      <a:prstDash val="solid"/>
                      <a:headEnd type="none" w="med" len="med"/>
                      <a:tailEnd type="none" w="med" len="med"/>
                    </a:lnB>
                    <a:lnTlToBr>
                      <a:noFill/>
                    </a:lnTlToBr>
                    <a:lnBlToTr>
                      <a:noFill/>
                    </a:lnBlToTr>
                    <a:solidFill>
                      <a:srgbClr val="EDF6E8"/>
                    </a:solidFill>
                  </a:tcPr>
                </a:tc>
                <a:tc>
                  <a:txBody>
                    <a:bodyPr/>
                    <a:p>
                      <a:pPr algn="ctr">
                        <a:buNone/>
                      </a:pPr>
                      <a:r>
                        <a:rPr lang="en-US" sz="1600">
                          <a:solidFill>
                            <a:srgbClr val="494949"/>
                          </a:solidFill>
                          <a:latin typeface="宋体" panose="02010600030101010101" pitchFamily="2" charset="-122"/>
                          <a:ea typeface="宋体" panose="02010600030101010101" pitchFamily="2" charset="-122"/>
                          <a:cs typeface="宋体" panose="02010600030101010101" pitchFamily="2" charset="-122"/>
                        </a:rPr>
                        <a:t>性别</a:t>
                      </a:r>
                      <a:endParaRPr lang="en-US" altLang="en-US" sz="1600">
                        <a:solidFill>
                          <a:srgbClr val="494949"/>
                        </a:solidFill>
                        <a:latin typeface="宋体" panose="02010600030101010101" pitchFamily="2" charset="-122"/>
                        <a:ea typeface="宋体" panose="02010600030101010101" pitchFamily="2" charset="-122"/>
                        <a:cs typeface="宋体" panose="02010600030101010101" pitchFamily="2" charset="-122"/>
                      </a:endParaRPr>
                    </a:p>
                  </a:txBody>
                  <a:tcPr marL="0" marR="0" marT="38100" marB="38100" vert="horz" anchor="t">
                    <a:lnL w="12700" cap="flat" cmpd="sng">
                      <a:solidFill>
                        <a:srgbClr val="C9D1C5"/>
                      </a:solidFill>
                      <a:prstDash val="solid"/>
                      <a:headEnd type="none" w="med" len="med"/>
                      <a:tailEnd type="none" w="med" len="med"/>
                    </a:lnL>
                    <a:lnR w="12700" cap="flat" cmpd="sng">
                      <a:solidFill>
                        <a:srgbClr val="C9D1C5"/>
                      </a:solidFill>
                      <a:prstDash val="solid"/>
                      <a:headEnd type="none" w="med" len="med"/>
                      <a:tailEnd type="none" w="med" len="med"/>
                    </a:lnR>
                    <a:lnT w="12700" cap="flat" cmpd="sng">
                      <a:solidFill>
                        <a:srgbClr val="C9D1C5"/>
                      </a:solidFill>
                      <a:prstDash val="solid"/>
                      <a:headEnd type="none" w="med" len="med"/>
                      <a:tailEnd type="none" w="med" len="med"/>
                    </a:lnT>
                    <a:lnB w="12700" cap="flat" cmpd="sng">
                      <a:solidFill>
                        <a:srgbClr val="C9D1C5"/>
                      </a:solidFill>
                      <a:prstDash val="solid"/>
                      <a:headEnd type="none" w="med" len="med"/>
                      <a:tailEnd type="none" w="med" len="med"/>
                    </a:lnB>
                    <a:lnTlToBr>
                      <a:noFill/>
                    </a:lnTlToBr>
                    <a:lnBlToTr>
                      <a:noFill/>
                    </a:lnBlToTr>
                    <a:solidFill>
                      <a:srgbClr val="EDF6E8"/>
                    </a:solidFill>
                  </a:tcPr>
                </a:tc>
              </a:tr>
              <a:tr h="320040">
                <a:tc>
                  <a:txBody>
                    <a:bodyPr/>
                    <a:p>
                      <a:pPr algn="ctr">
                        <a:buNone/>
                      </a:pPr>
                      <a:r>
                        <a:rPr lang="en-US" sz="1600">
                          <a:solidFill>
                            <a:srgbClr val="494949"/>
                          </a:solidFill>
                          <a:latin typeface="宋体" panose="02010600030101010101" pitchFamily="2" charset="-122"/>
                          <a:ea typeface="宋体" panose="02010600030101010101" pitchFamily="2" charset="-122"/>
                          <a:cs typeface="宋体" panose="02010600030101010101" pitchFamily="2" charset="-122"/>
                        </a:rPr>
                        <a:t>1</a:t>
                      </a:r>
                      <a:endParaRPr lang="en-US" altLang="en-US" sz="1600">
                        <a:solidFill>
                          <a:srgbClr val="494949"/>
                        </a:solidFill>
                        <a:latin typeface="宋体" panose="02010600030101010101" pitchFamily="2" charset="-122"/>
                        <a:ea typeface="宋体" panose="02010600030101010101" pitchFamily="2" charset="-122"/>
                        <a:cs typeface="宋体" panose="02010600030101010101" pitchFamily="2" charset="-122"/>
                      </a:endParaRPr>
                    </a:p>
                  </a:txBody>
                  <a:tcPr marL="0" marR="0" marT="38100" marB="3810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C9D1C5"/>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ctr">
                        <a:buNone/>
                      </a:pPr>
                      <a:r>
                        <a:rPr lang="en-US" sz="1600">
                          <a:solidFill>
                            <a:srgbClr val="494949"/>
                          </a:solidFill>
                          <a:latin typeface="宋体" panose="02010600030101010101" pitchFamily="2" charset="-122"/>
                          <a:ea typeface="宋体" panose="02010600030101010101" pitchFamily="2" charset="-122"/>
                          <a:cs typeface="宋体" panose="02010600030101010101" pitchFamily="2" charset="-122"/>
                        </a:rPr>
                        <a:t>183</a:t>
                      </a:r>
                      <a:endParaRPr lang="en-US" altLang="en-US" sz="1600">
                        <a:solidFill>
                          <a:srgbClr val="494949"/>
                        </a:solidFill>
                        <a:latin typeface="宋体" panose="02010600030101010101" pitchFamily="2" charset="-122"/>
                        <a:ea typeface="宋体" panose="02010600030101010101" pitchFamily="2" charset="-122"/>
                        <a:cs typeface="宋体" panose="02010600030101010101" pitchFamily="2" charset="-122"/>
                      </a:endParaRPr>
                    </a:p>
                  </a:txBody>
                  <a:tcPr marL="0" marR="0" marT="38100" marB="3810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C9D1C5"/>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ctr">
                        <a:buNone/>
                      </a:pPr>
                      <a:r>
                        <a:rPr lang="en-US" sz="1600">
                          <a:solidFill>
                            <a:srgbClr val="494949"/>
                          </a:solidFill>
                          <a:latin typeface="宋体" panose="02010600030101010101" pitchFamily="2" charset="-122"/>
                          <a:ea typeface="宋体" panose="02010600030101010101" pitchFamily="2" charset="-122"/>
                          <a:cs typeface="宋体" panose="02010600030101010101" pitchFamily="2" charset="-122"/>
                        </a:rPr>
                        <a:t>164</a:t>
                      </a:r>
                      <a:endParaRPr lang="en-US" altLang="en-US" sz="1600">
                        <a:solidFill>
                          <a:srgbClr val="494949"/>
                        </a:solidFill>
                        <a:latin typeface="宋体" panose="02010600030101010101" pitchFamily="2" charset="-122"/>
                        <a:ea typeface="宋体" panose="02010600030101010101" pitchFamily="2" charset="-122"/>
                        <a:cs typeface="宋体" panose="02010600030101010101" pitchFamily="2" charset="-122"/>
                      </a:endParaRPr>
                    </a:p>
                  </a:txBody>
                  <a:tcPr marL="0" marR="0" marT="38100" marB="3810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C9D1C5"/>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ctr">
                        <a:buNone/>
                      </a:pPr>
                      <a:r>
                        <a:rPr lang="en-US" sz="1600">
                          <a:solidFill>
                            <a:srgbClr val="494949"/>
                          </a:solidFill>
                          <a:latin typeface="宋体" panose="02010600030101010101" pitchFamily="2" charset="-122"/>
                          <a:ea typeface="宋体" panose="02010600030101010101" pitchFamily="2" charset="-122"/>
                          <a:cs typeface="宋体" panose="02010600030101010101" pitchFamily="2" charset="-122"/>
                        </a:rPr>
                        <a:t>45</a:t>
                      </a:r>
                      <a:endParaRPr lang="en-US" altLang="en-US" sz="1600">
                        <a:solidFill>
                          <a:srgbClr val="494949"/>
                        </a:solidFill>
                        <a:latin typeface="宋体" panose="02010600030101010101" pitchFamily="2" charset="-122"/>
                        <a:ea typeface="宋体" panose="02010600030101010101" pitchFamily="2" charset="-122"/>
                        <a:cs typeface="宋体" panose="02010600030101010101" pitchFamily="2" charset="-122"/>
                      </a:endParaRPr>
                    </a:p>
                  </a:txBody>
                  <a:tcPr marL="0" marR="0" marT="38100" marB="3810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C9D1C5"/>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ctr">
                        <a:buNone/>
                      </a:pPr>
                      <a:r>
                        <a:rPr lang="en-US" sz="1600">
                          <a:solidFill>
                            <a:srgbClr val="494949"/>
                          </a:solidFill>
                          <a:latin typeface="宋体" panose="02010600030101010101" pitchFamily="2" charset="-122"/>
                          <a:ea typeface="宋体" panose="02010600030101010101" pitchFamily="2" charset="-122"/>
                          <a:cs typeface="宋体" panose="02010600030101010101" pitchFamily="2" charset="-122"/>
                        </a:rPr>
                        <a:t>男</a:t>
                      </a:r>
                      <a:endParaRPr lang="en-US" altLang="en-US" sz="1600">
                        <a:solidFill>
                          <a:srgbClr val="494949"/>
                        </a:solidFill>
                        <a:latin typeface="宋体" panose="02010600030101010101" pitchFamily="2" charset="-122"/>
                        <a:ea typeface="宋体" panose="02010600030101010101" pitchFamily="2" charset="-122"/>
                        <a:cs typeface="宋体" panose="02010600030101010101" pitchFamily="2" charset="-122"/>
                      </a:endParaRPr>
                    </a:p>
                  </a:txBody>
                  <a:tcPr marL="0" marR="0" marT="38100" marB="3810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C9D1C5"/>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20040">
                <a:tc>
                  <a:txBody>
                    <a:bodyPr/>
                    <a:p>
                      <a:pPr algn="ctr">
                        <a:buNone/>
                      </a:pPr>
                      <a:r>
                        <a:rPr lang="en-US" sz="1600">
                          <a:solidFill>
                            <a:srgbClr val="494949"/>
                          </a:solidFill>
                          <a:latin typeface="宋体" panose="02010600030101010101" pitchFamily="2" charset="-122"/>
                          <a:ea typeface="宋体" panose="02010600030101010101" pitchFamily="2" charset="-122"/>
                          <a:cs typeface="宋体" panose="02010600030101010101" pitchFamily="2" charset="-122"/>
                        </a:rPr>
                        <a:t>2</a:t>
                      </a:r>
                      <a:endParaRPr lang="en-US" altLang="en-US" sz="1600">
                        <a:solidFill>
                          <a:srgbClr val="494949"/>
                        </a:solidFill>
                        <a:latin typeface="宋体" panose="02010600030101010101" pitchFamily="2" charset="-122"/>
                        <a:ea typeface="宋体" panose="02010600030101010101" pitchFamily="2" charset="-122"/>
                        <a:cs typeface="宋体" panose="02010600030101010101" pitchFamily="2" charset="-122"/>
                      </a:endParaRPr>
                    </a:p>
                  </a:txBody>
                  <a:tcPr marL="0" marR="0" marT="38100" marB="3810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ctr">
                        <a:buNone/>
                      </a:pPr>
                      <a:r>
                        <a:rPr lang="en-US" sz="1600">
                          <a:solidFill>
                            <a:srgbClr val="494949"/>
                          </a:solidFill>
                          <a:latin typeface="宋体" panose="02010600030101010101" pitchFamily="2" charset="-122"/>
                          <a:ea typeface="宋体" panose="02010600030101010101" pitchFamily="2" charset="-122"/>
                          <a:cs typeface="宋体" panose="02010600030101010101" pitchFamily="2" charset="-122"/>
                        </a:rPr>
                        <a:t>182</a:t>
                      </a:r>
                      <a:endParaRPr lang="en-US" altLang="en-US" sz="1600">
                        <a:solidFill>
                          <a:srgbClr val="494949"/>
                        </a:solidFill>
                        <a:latin typeface="宋体" panose="02010600030101010101" pitchFamily="2" charset="-122"/>
                        <a:ea typeface="宋体" panose="02010600030101010101" pitchFamily="2" charset="-122"/>
                        <a:cs typeface="宋体" panose="02010600030101010101" pitchFamily="2" charset="-122"/>
                      </a:endParaRPr>
                    </a:p>
                  </a:txBody>
                  <a:tcPr marL="0" marR="0" marT="38100" marB="3810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ctr">
                        <a:buNone/>
                      </a:pPr>
                      <a:r>
                        <a:rPr lang="en-US" sz="1600">
                          <a:solidFill>
                            <a:srgbClr val="494949"/>
                          </a:solidFill>
                          <a:latin typeface="宋体" panose="02010600030101010101" pitchFamily="2" charset="-122"/>
                          <a:ea typeface="宋体" panose="02010600030101010101" pitchFamily="2" charset="-122"/>
                          <a:cs typeface="宋体" panose="02010600030101010101" pitchFamily="2" charset="-122"/>
                        </a:rPr>
                        <a:t>170</a:t>
                      </a:r>
                      <a:endParaRPr lang="en-US" altLang="en-US" sz="1600">
                        <a:solidFill>
                          <a:srgbClr val="494949"/>
                        </a:solidFill>
                        <a:latin typeface="宋体" panose="02010600030101010101" pitchFamily="2" charset="-122"/>
                        <a:ea typeface="宋体" panose="02010600030101010101" pitchFamily="2" charset="-122"/>
                        <a:cs typeface="宋体" panose="02010600030101010101" pitchFamily="2" charset="-122"/>
                      </a:endParaRPr>
                    </a:p>
                  </a:txBody>
                  <a:tcPr marL="0" marR="0" marT="38100" marB="3810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ctr">
                        <a:buNone/>
                      </a:pPr>
                      <a:r>
                        <a:rPr lang="en-US" sz="1600">
                          <a:solidFill>
                            <a:srgbClr val="494949"/>
                          </a:solidFill>
                          <a:latin typeface="宋体" panose="02010600030101010101" pitchFamily="2" charset="-122"/>
                          <a:ea typeface="宋体" panose="02010600030101010101" pitchFamily="2" charset="-122"/>
                          <a:cs typeface="宋体" panose="02010600030101010101" pitchFamily="2" charset="-122"/>
                        </a:rPr>
                        <a:t>44</a:t>
                      </a:r>
                      <a:endParaRPr lang="en-US" altLang="en-US" sz="1600">
                        <a:solidFill>
                          <a:srgbClr val="494949"/>
                        </a:solidFill>
                        <a:latin typeface="宋体" panose="02010600030101010101" pitchFamily="2" charset="-122"/>
                        <a:ea typeface="宋体" panose="02010600030101010101" pitchFamily="2" charset="-122"/>
                        <a:cs typeface="宋体" panose="02010600030101010101" pitchFamily="2" charset="-122"/>
                      </a:endParaRPr>
                    </a:p>
                  </a:txBody>
                  <a:tcPr marL="0" marR="0" marT="38100" marB="3810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ctr">
                        <a:buNone/>
                      </a:pPr>
                      <a:r>
                        <a:rPr lang="en-US" sz="1600">
                          <a:solidFill>
                            <a:srgbClr val="494949"/>
                          </a:solidFill>
                          <a:latin typeface="宋体" panose="02010600030101010101" pitchFamily="2" charset="-122"/>
                          <a:ea typeface="宋体" panose="02010600030101010101" pitchFamily="2" charset="-122"/>
                          <a:cs typeface="宋体" panose="02010600030101010101" pitchFamily="2" charset="-122"/>
                        </a:rPr>
                        <a:t>男</a:t>
                      </a:r>
                      <a:endParaRPr lang="en-US" altLang="en-US" sz="1600">
                        <a:solidFill>
                          <a:srgbClr val="494949"/>
                        </a:solidFill>
                        <a:latin typeface="宋体" panose="02010600030101010101" pitchFamily="2" charset="-122"/>
                        <a:ea typeface="宋体" panose="02010600030101010101" pitchFamily="2" charset="-122"/>
                        <a:cs typeface="宋体" panose="02010600030101010101" pitchFamily="2" charset="-122"/>
                      </a:endParaRPr>
                    </a:p>
                  </a:txBody>
                  <a:tcPr marL="0" marR="0" marT="38100" marB="3810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20040">
                <a:tc>
                  <a:txBody>
                    <a:bodyPr/>
                    <a:p>
                      <a:pPr algn="ctr">
                        <a:buNone/>
                      </a:pPr>
                      <a:r>
                        <a:rPr lang="en-US" sz="1600">
                          <a:solidFill>
                            <a:srgbClr val="494949"/>
                          </a:solidFill>
                          <a:latin typeface="宋体" panose="02010600030101010101" pitchFamily="2" charset="-122"/>
                          <a:ea typeface="宋体" panose="02010600030101010101" pitchFamily="2" charset="-122"/>
                          <a:cs typeface="宋体" panose="02010600030101010101" pitchFamily="2" charset="-122"/>
                        </a:rPr>
                        <a:t>3</a:t>
                      </a:r>
                      <a:endParaRPr lang="en-US" altLang="en-US" sz="1600">
                        <a:solidFill>
                          <a:srgbClr val="494949"/>
                        </a:solidFill>
                        <a:latin typeface="宋体" panose="02010600030101010101" pitchFamily="2" charset="-122"/>
                        <a:ea typeface="宋体" panose="02010600030101010101" pitchFamily="2" charset="-122"/>
                        <a:cs typeface="宋体" panose="02010600030101010101" pitchFamily="2" charset="-122"/>
                      </a:endParaRPr>
                    </a:p>
                  </a:txBody>
                  <a:tcPr marL="0" marR="0" marT="38100" marB="3810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ctr">
                        <a:buNone/>
                      </a:pPr>
                      <a:r>
                        <a:rPr lang="en-US" sz="1600">
                          <a:solidFill>
                            <a:srgbClr val="494949"/>
                          </a:solidFill>
                          <a:latin typeface="宋体" panose="02010600030101010101" pitchFamily="2" charset="-122"/>
                          <a:ea typeface="宋体" panose="02010600030101010101" pitchFamily="2" charset="-122"/>
                          <a:cs typeface="宋体" panose="02010600030101010101" pitchFamily="2" charset="-122"/>
                        </a:rPr>
                        <a:t>178</a:t>
                      </a:r>
                      <a:endParaRPr lang="en-US" altLang="en-US" sz="1600">
                        <a:solidFill>
                          <a:srgbClr val="494949"/>
                        </a:solidFill>
                        <a:latin typeface="宋体" panose="02010600030101010101" pitchFamily="2" charset="-122"/>
                        <a:ea typeface="宋体" panose="02010600030101010101" pitchFamily="2" charset="-122"/>
                        <a:cs typeface="宋体" panose="02010600030101010101" pitchFamily="2" charset="-122"/>
                      </a:endParaRPr>
                    </a:p>
                  </a:txBody>
                  <a:tcPr marL="0" marR="0" marT="38100" marB="3810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ctr">
                        <a:buNone/>
                      </a:pPr>
                      <a:r>
                        <a:rPr lang="en-US" sz="1600">
                          <a:solidFill>
                            <a:srgbClr val="494949"/>
                          </a:solidFill>
                          <a:latin typeface="宋体" panose="02010600030101010101" pitchFamily="2" charset="-122"/>
                          <a:ea typeface="宋体" panose="02010600030101010101" pitchFamily="2" charset="-122"/>
                          <a:cs typeface="宋体" panose="02010600030101010101" pitchFamily="2" charset="-122"/>
                        </a:rPr>
                        <a:t>160</a:t>
                      </a:r>
                      <a:endParaRPr lang="en-US" altLang="en-US" sz="1600">
                        <a:solidFill>
                          <a:srgbClr val="494949"/>
                        </a:solidFill>
                        <a:latin typeface="宋体" panose="02010600030101010101" pitchFamily="2" charset="-122"/>
                        <a:ea typeface="宋体" panose="02010600030101010101" pitchFamily="2" charset="-122"/>
                        <a:cs typeface="宋体" panose="02010600030101010101" pitchFamily="2" charset="-122"/>
                      </a:endParaRPr>
                    </a:p>
                  </a:txBody>
                  <a:tcPr marL="0" marR="0" marT="38100" marB="3810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ctr">
                        <a:buNone/>
                      </a:pPr>
                      <a:r>
                        <a:rPr lang="en-US" sz="1600">
                          <a:solidFill>
                            <a:srgbClr val="494949"/>
                          </a:solidFill>
                          <a:latin typeface="宋体" panose="02010600030101010101" pitchFamily="2" charset="-122"/>
                          <a:ea typeface="宋体" panose="02010600030101010101" pitchFamily="2" charset="-122"/>
                          <a:cs typeface="宋体" panose="02010600030101010101" pitchFamily="2" charset="-122"/>
                        </a:rPr>
                        <a:t>43</a:t>
                      </a:r>
                      <a:endParaRPr lang="en-US" altLang="en-US" sz="1600">
                        <a:solidFill>
                          <a:srgbClr val="494949"/>
                        </a:solidFill>
                        <a:latin typeface="宋体" panose="02010600030101010101" pitchFamily="2" charset="-122"/>
                        <a:ea typeface="宋体" panose="02010600030101010101" pitchFamily="2" charset="-122"/>
                        <a:cs typeface="宋体" panose="02010600030101010101" pitchFamily="2" charset="-122"/>
                      </a:endParaRPr>
                    </a:p>
                  </a:txBody>
                  <a:tcPr marL="0" marR="0" marT="38100" marB="3810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ctr">
                        <a:buNone/>
                      </a:pPr>
                      <a:r>
                        <a:rPr lang="en-US" sz="1600">
                          <a:solidFill>
                            <a:srgbClr val="494949"/>
                          </a:solidFill>
                          <a:latin typeface="宋体" panose="02010600030101010101" pitchFamily="2" charset="-122"/>
                          <a:ea typeface="宋体" panose="02010600030101010101" pitchFamily="2" charset="-122"/>
                          <a:cs typeface="宋体" panose="02010600030101010101" pitchFamily="2" charset="-122"/>
                        </a:rPr>
                        <a:t>男</a:t>
                      </a:r>
                      <a:endParaRPr lang="en-US" altLang="en-US" sz="1600">
                        <a:solidFill>
                          <a:srgbClr val="494949"/>
                        </a:solidFill>
                        <a:latin typeface="宋体" panose="02010600030101010101" pitchFamily="2" charset="-122"/>
                        <a:ea typeface="宋体" panose="02010600030101010101" pitchFamily="2" charset="-122"/>
                        <a:cs typeface="宋体" panose="02010600030101010101" pitchFamily="2" charset="-122"/>
                      </a:endParaRPr>
                    </a:p>
                  </a:txBody>
                  <a:tcPr marL="0" marR="0" marT="38100" marB="3810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20040">
                <a:tc>
                  <a:txBody>
                    <a:bodyPr/>
                    <a:p>
                      <a:pPr algn="ctr">
                        <a:buNone/>
                      </a:pPr>
                      <a:r>
                        <a:rPr lang="en-US" sz="1600">
                          <a:solidFill>
                            <a:srgbClr val="494949"/>
                          </a:solidFill>
                          <a:latin typeface="宋体" panose="02010600030101010101" pitchFamily="2" charset="-122"/>
                          <a:ea typeface="宋体" panose="02010600030101010101" pitchFamily="2" charset="-122"/>
                          <a:cs typeface="宋体" panose="02010600030101010101" pitchFamily="2" charset="-122"/>
                        </a:rPr>
                        <a:t>4</a:t>
                      </a:r>
                      <a:endParaRPr lang="en-US" altLang="en-US" sz="1600">
                        <a:solidFill>
                          <a:srgbClr val="494949"/>
                        </a:solidFill>
                        <a:latin typeface="宋体" panose="02010600030101010101" pitchFamily="2" charset="-122"/>
                        <a:ea typeface="宋体" panose="02010600030101010101" pitchFamily="2" charset="-122"/>
                        <a:cs typeface="宋体" panose="02010600030101010101" pitchFamily="2" charset="-122"/>
                      </a:endParaRPr>
                    </a:p>
                  </a:txBody>
                  <a:tcPr marL="0" marR="0" marT="38100" marB="3810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ctr">
                        <a:buNone/>
                      </a:pPr>
                      <a:r>
                        <a:rPr lang="en-US" sz="1600">
                          <a:solidFill>
                            <a:srgbClr val="494949"/>
                          </a:solidFill>
                          <a:latin typeface="宋体" panose="02010600030101010101" pitchFamily="2" charset="-122"/>
                          <a:ea typeface="宋体" panose="02010600030101010101" pitchFamily="2" charset="-122"/>
                          <a:cs typeface="宋体" panose="02010600030101010101" pitchFamily="2" charset="-122"/>
                        </a:rPr>
                        <a:t>175</a:t>
                      </a:r>
                      <a:endParaRPr lang="en-US" altLang="en-US" sz="1600">
                        <a:solidFill>
                          <a:srgbClr val="494949"/>
                        </a:solidFill>
                        <a:latin typeface="宋体" panose="02010600030101010101" pitchFamily="2" charset="-122"/>
                        <a:ea typeface="宋体" panose="02010600030101010101" pitchFamily="2" charset="-122"/>
                        <a:cs typeface="宋体" panose="02010600030101010101" pitchFamily="2" charset="-122"/>
                      </a:endParaRPr>
                    </a:p>
                  </a:txBody>
                  <a:tcPr marL="0" marR="0" marT="38100" marB="3810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ctr">
                        <a:buNone/>
                      </a:pPr>
                      <a:r>
                        <a:rPr lang="en-US" sz="1600">
                          <a:solidFill>
                            <a:srgbClr val="494949"/>
                          </a:solidFill>
                          <a:latin typeface="宋体" panose="02010600030101010101" pitchFamily="2" charset="-122"/>
                          <a:ea typeface="宋体" panose="02010600030101010101" pitchFamily="2" charset="-122"/>
                          <a:cs typeface="宋体" panose="02010600030101010101" pitchFamily="2" charset="-122"/>
                        </a:rPr>
                        <a:t>140</a:t>
                      </a:r>
                      <a:endParaRPr lang="en-US" altLang="en-US" sz="1600">
                        <a:solidFill>
                          <a:srgbClr val="494949"/>
                        </a:solidFill>
                        <a:latin typeface="宋体" panose="02010600030101010101" pitchFamily="2" charset="-122"/>
                        <a:ea typeface="宋体" panose="02010600030101010101" pitchFamily="2" charset="-122"/>
                        <a:cs typeface="宋体" panose="02010600030101010101" pitchFamily="2" charset="-122"/>
                      </a:endParaRPr>
                    </a:p>
                  </a:txBody>
                  <a:tcPr marL="0" marR="0" marT="38100" marB="3810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ctr">
                        <a:buNone/>
                      </a:pPr>
                      <a:r>
                        <a:rPr lang="en-US" sz="1600">
                          <a:solidFill>
                            <a:srgbClr val="494949"/>
                          </a:solidFill>
                          <a:latin typeface="宋体" panose="02010600030101010101" pitchFamily="2" charset="-122"/>
                          <a:ea typeface="宋体" panose="02010600030101010101" pitchFamily="2" charset="-122"/>
                          <a:cs typeface="宋体" panose="02010600030101010101" pitchFamily="2" charset="-122"/>
                        </a:rPr>
                        <a:t>40</a:t>
                      </a:r>
                      <a:endParaRPr lang="en-US" altLang="en-US" sz="1600">
                        <a:solidFill>
                          <a:srgbClr val="494949"/>
                        </a:solidFill>
                        <a:latin typeface="宋体" panose="02010600030101010101" pitchFamily="2" charset="-122"/>
                        <a:ea typeface="宋体" panose="02010600030101010101" pitchFamily="2" charset="-122"/>
                        <a:cs typeface="宋体" panose="02010600030101010101" pitchFamily="2" charset="-122"/>
                      </a:endParaRPr>
                    </a:p>
                  </a:txBody>
                  <a:tcPr marL="0" marR="0" marT="38100" marB="3810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ctr">
                        <a:buNone/>
                      </a:pPr>
                      <a:r>
                        <a:rPr lang="en-US" sz="1600">
                          <a:solidFill>
                            <a:srgbClr val="494949"/>
                          </a:solidFill>
                          <a:latin typeface="宋体" panose="02010600030101010101" pitchFamily="2" charset="-122"/>
                          <a:ea typeface="宋体" panose="02010600030101010101" pitchFamily="2" charset="-122"/>
                          <a:cs typeface="宋体" panose="02010600030101010101" pitchFamily="2" charset="-122"/>
                        </a:rPr>
                        <a:t>男</a:t>
                      </a:r>
                      <a:endParaRPr lang="en-US" altLang="en-US" sz="1600">
                        <a:solidFill>
                          <a:srgbClr val="494949"/>
                        </a:solidFill>
                        <a:latin typeface="宋体" panose="02010600030101010101" pitchFamily="2" charset="-122"/>
                        <a:ea typeface="宋体" panose="02010600030101010101" pitchFamily="2" charset="-122"/>
                        <a:cs typeface="宋体" panose="02010600030101010101" pitchFamily="2" charset="-122"/>
                      </a:endParaRPr>
                    </a:p>
                  </a:txBody>
                  <a:tcPr marL="0" marR="0" marT="38100" marB="3810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20040">
                <a:tc>
                  <a:txBody>
                    <a:bodyPr/>
                    <a:p>
                      <a:pPr algn="ctr">
                        <a:buNone/>
                      </a:pPr>
                      <a:r>
                        <a:rPr lang="en-US" sz="1600">
                          <a:solidFill>
                            <a:srgbClr val="494949"/>
                          </a:solidFill>
                          <a:latin typeface="宋体" panose="02010600030101010101" pitchFamily="2" charset="-122"/>
                          <a:ea typeface="宋体" panose="02010600030101010101" pitchFamily="2" charset="-122"/>
                          <a:cs typeface="宋体" panose="02010600030101010101" pitchFamily="2" charset="-122"/>
                        </a:rPr>
                        <a:t>5</a:t>
                      </a:r>
                      <a:endParaRPr lang="en-US" altLang="en-US" sz="1600">
                        <a:solidFill>
                          <a:srgbClr val="494949"/>
                        </a:solidFill>
                        <a:latin typeface="宋体" panose="02010600030101010101" pitchFamily="2" charset="-122"/>
                        <a:ea typeface="宋体" panose="02010600030101010101" pitchFamily="2" charset="-122"/>
                        <a:cs typeface="宋体" panose="02010600030101010101" pitchFamily="2" charset="-122"/>
                      </a:endParaRPr>
                    </a:p>
                  </a:txBody>
                  <a:tcPr marL="0" marR="0" marT="38100" marB="3810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ctr">
                        <a:buNone/>
                      </a:pPr>
                      <a:r>
                        <a:rPr lang="en-US" sz="1600">
                          <a:solidFill>
                            <a:srgbClr val="494949"/>
                          </a:solidFill>
                          <a:latin typeface="宋体" panose="02010600030101010101" pitchFamily="2" charset="-122"/>
                          <a:ea typeface="宋体" panose="02010600030101010101" pitchFamily="2" charset="-122"/>
                          <a:cs typeface="宋体" panose="02010600030101010101" pitchFamily="2" charset="-122"/>
                        </a:rPr>
                        <a:t>160</a:t>
                      </a:r>
                      <a:endParaRPr lang="en-US" altLang="en-US" sz="1600">
                        <a:solidFill>
                          <a:srgbClr val="494949"/>
                        </a:solidFill>
                        <a:latin typeface="宋体" panose="02010600030101010101" pitchFamily="2" charset="-122"/>
                        <a:ea typeface="宋体" panose="02010600030101010101" pitchFamily="2" charset="-122"/>
                        <a:cs typeface="宋体" panose="02010600030101010101" pitchFamily="2" charset="-122"/>
                      </a:endParaRPr>
                    </a:p>
                  </a:txBody>
                  <a:tcPr marL="0" marR="0" marT="38100" marB="3810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ctr">
                        <a:buNone/>
                      </a:pPr>
                      <a:r>
                        <a:rPr lang="en-US" sz="1600">
                          <a:solidFill>
                            <a:srgbClr val="494949"/>
                          </a:solidFill>
                          <a:latin typeface="宋体" panose="02010600030101010101" pitchFamily="2" charset="-122"/>
                          <a:ea typeface="宋体" panose="02010600030101010101" pitchFamily="2" charset="-122"/>
                          <a:cs typeface="宋体" panose="02010600030101010101" pitchFamily="2" charset="-122"/>
                        </a:rPr>
                        <a:t>88</a:t>
                      </a:r>
                      <a:endParaRPr lang="en-US" altLang="en-US" sz="1600">
                        <a:solidFill>
                          <a:srgbClr val="494949"/>
                        </a:solidFill>
                        <a:latin typeface="宋体" panose="02010600030101010101" pitchFamily="2" charset="-122"/>
                        <a:ea typeface="宋体" panose="02010600030101010101" pitchFamily="2" charset="-122"/>
                        <a:cs typeface="宋体" panose="02010600030101010101" pitchFamily="2" charset="-122"/>
                      </a:endParaRPr>
                    </a:p>
                  </a:txBody>
                  <a:tcPr marL="0" marR="0" marT="38100" marB="3810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ctr">
                        <a:buNone/>
                      </a:pPr>
                      <a:r>
                        <a:rPr lang="en-US" sz="1600">
                          <a:solidFill>
                            <a:srgbClr val="494949"/>
                          </a:solidFill>
                          <a:latin typeface="宋体" panose="02010600030101010101" pitchFamily="2" charset="-122"/>
                          <a:ea typeface="宋体" panose="02010600030101010101" pitchFamily="2" charset="-122"/>
                          <a:cs typeface="宋体" panose="02010600030101010101" pitchFamily="2" charset="-122"/>
                        </a:rPr>
                        <a:t>35</a:t>
                      </a:r>
                      <a:endParaRPr lang="en-US" altLang="en-US" sz="1600">
                        <a:solidFill>
                          <a:srgbClr val="494949"/>
                        </a:solidFill>
                        <a:latin typeface="宋体" panose="02010600030101010101" pitchFamily="2" charset="-122"/>
                        <a:ea typeface="宋体" panose="02010600030101010101" pitchFamily="2" charset="-122"/>
                        <a:cs typeface="宋体" panose="02010600030101010101" pitchFamily="2" charset="-122"/>
                      </a:endParaRPr>
                    </a:p>
                  </a:txBody>
                  <a:tcPr marL="0" marR="0" marT="38100" marB="3810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ctr">
                        <a:buNone/>
                      </a:pPr>
                      <a:r>
                        <a:rPr lang="en-US" sz="1600">
                          <a:solidFill>
                            <a:srgbClr val="494949"/>
                          </a:solidFill>
                          <a:latin typeface="宋体" panose="02010600030101010101" pitchFamily="2" charset="-122"/>
                          <a:ea typeface="宋体" panose="02010600030101010101" pitchFamily="2" charset="-122"/>
                          <a:cs typeface="宋体" panose="02010600030101010101" pitchFamily="2" charset="-122"/>
                        </a:rPr>
                        <a:t>女</a:t>
                      </a:r>
                      <a:endParaRPr lang="en-US" altLang="en-US" sz="1600">
                        <a:solidFill>
                          <a:srgbClr val="494949"/>
                        </a:solidFill>
                        <a:latin typeface="宋体" panose="02010600030101010101" pitchFamily="2" charset="-122"/>
                        <a:ea typeface="宋体" panose="02010600030101010101" pitchFamily="2" charset="-122"/>
                        <a:cs typeface="宋体" panose="02010600030101010101" pitchFamily="2" charset="-122"/>
                      </a:endParaRPr>
                    </a:p>
                  </a:txBody>
                  <a:tcPr marL="0" marR="0" marT="38100" marB="3810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20040">
                <a:tc>
                  <a:txBody>
                    <a:bodyPr/>
                    <a:p>
                      <a:pPr algn="ctr">
                        <a:buNone/>
                      </a:pPr>
                      <a:r>
                        <a:rPr lang="en-US" sz="1600">
                          <a:solidFill>
                            <a:srgbClr val="494949"/>
                          </a:solidFill>
                          <a:latin typeface="宋体" panose="02010600030101010101" pitchFamily="2" charset="-122"/>
                          <a:ea typeface="宋体" panose="02010600030101010101" pitchFamily="2" charset="-122"/>
                          <a:cs typeface="宋体" panose="02010600030101010101" pitchFamily="2" charset="-122"/>
                        </a:rPr>
                        <a:t>6</a:t>
                      </a:r>
                      <a:endParaRPr lang="en-US" altLang="en-US" sz="1600">
                        <a:solidFill>
                          <a:srgbClr val="494949"/>
                        </a:solidFill>
                        <a:latin typeface="宋体" panose="02010600030101010101" pitchFamily="2" charset="-122"/>
                        <a:ea typeface="宋体" panose="02010600030101010101" pitchFamily="2" charset="-122"/>
                        <a:cs typeface="宋体" panose="02010600030101010101" pitchFamily="2" charset="-122"/>
                      </a:endParaRPr>
                    </a:p>
                  </a:txBody>
                  <a:tcPr marL="0" marR="0" marT="38100" marB="3810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ctr">
                        <a:buNone/>
                      </a:pPr>
                      <a:r>
                        <a:rPr lang="en-US" sz="1600">
                          <a:solidFill>
                            <a:srgbClr val="494949"/>
                          </a:solidFill>
                          <a:latin typeface="宋体" panose="02010600030101010101" pitchFamily="2" charset="-122"/>
                          <a:ea typeface="宋体" panose="02010600030101010101" pitchFamily="2" charset="-122"/>
                          <a:cs typeface="宋体" panose="02010600030101010101" pitchFamily="2" charset="-122"/>
                        </a:rPr>
                        <a:t>165</a:t>
                      </a:r>
                      <a:endParaRPr lang="en-US" altLang="en-US" sz="1600">
                        <a:solidFill>
                          <a:srgbClr val="494949"/>
                        </a:solidFill>
                        <a:latin typeface="宋体" panose="02010600030101010101" pitchFamily="2" charset="-122"/>
                        <a:ea typeface="宋体" panose="02010600030101010101" pitchFamily="2" charset="-122"/>
                        <a:cs typeface="宋体" panose="02010600030101010101" pitchFamily="2" charset="-122"/>
                      </a:endParaRPr>
                    </a:p>
                  </a:txBody>
                  <a:tcPr marL="0" marR="0" marT="38100" marB="3810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ctr">
                        <a:buNone/>
                      </a:pPr>
                      <a:r>
                        <a:rPr lang="en-US" sz="1600">
                          <a:solidFill>
                            <a:srgbClr val="494949"/>
                          </a:solidFill>
                          <a:latin typeface="宋体" panose="02010600030101010101" pitchFamily="2" charset="-122"/>
                          <a:ea typeface="宋体" panose="02010600030101010101" pitchFamily="2" charset="-122"/>
                          <a:cs typeface="宋体" panose="02010600030101010101" pitchFamily="2" charset="-122"/>
                        </a:rPr>
                        <a:t>100</a:t>
                      </a:r>
                      <a:endParaRPr lang="en-US" altLang="en-US" sz="1600">
                        <a:solidFill>
                          <a:srgbClr val="494949"/>
                        </a:solidFill>
                        <a:latin typeface="宋体" panose="02010600030101010101" pitchFamily="2" charset="-122"/>
                        <a:ea typeface="宋体" panose="02010600030101010101" pitchFamily="2" charset="-122"/>
                        <a:cs typeface="宋体" panose="02010600030101010101" pitchFamily="2" charset="-122"/>
                      </a:endParaRPr>
                    </a:p>
                  </a:txBody>
                  <a:tcPr marL="0" marR="0" marT="38100" marB="3810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ctr">
                        <a:buNone/>
                      </a:pPr>
                      <a:r>
                        <a:rPr lang="en-US" sz="1600">
                          <a:solidFill>
                            <a:srgbClr val="494949"/>
                          </a:solidFill>
                          <a:latin typeface="宋体" panose="02010600030101010101" pitchFamily="2" charset="-122"/>
                          <a:ea typeface="宋体" panose="02010600030101010101" pitchFamily="2" charset="-122"/>
                          <a:cs typeface="宋体" panose="02010600030101010101" pitchFamily="2" charset="-122"/>
                        </a:rPr>
                        <a:t>37</a:t>
                      </a:r>
                      <a:endParaRPr lang="en-US" altLang="en-US" sz="1600">
                        <a:solidFill>
                          <a:srgbClr val="494949"/>
                        </a:solidFill>
                        <a:latin typeface="宋体" panose="02010600030101010101" pitchFamily="2" charset="-122"/>
                        <a:ea typeface="宋体" panose="02010600030101010101" pitchFamily="2" charset="-122"/>
                        <a:cs typeface="宋体" panose="02010600030101010101" pitchFamily="2" charset="-122"/>
                      </a:endParaRPr>
                    </a:p>
                  </a:txBody>
                  <a:tcPr marL="0" marR="0" marT="38100" marB="3810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ctr">
                        <a:buNone/>
                      </a:pPr>
                      <a:r>
                        <a:rPr lang="en-US" sz="1600">
                          <a:solidFill>
                            <a:srgbClr val="494949"/>
                          </a:solidFill>
                          <a:latin typeface="宋体" panose="02010600030101010101" pitchFamily="2" charset="-122"/>
                          <a:ea typeface="宋体" panose="02010600030101010101" pitchFamily="2" charset="-122"/>
                          <a:cs typeface="宋体" panose="02010600030101010101" pitchFamily="2" charset="-122"/>
                        </a:rPr>
                        <a:t>女</a:t>
                      </a:r>
                      <a:endParaRPr lang="en-US" altLang="en-US" sz="1600">
                        <a:solidFill>
                          <a:srgbClr val="494949"/>
                        </a:solidFill>
                        <a:latin typeface="宋体" panose="02010600030101010101" pitchFamily="2" charset="-122"/>
                        <a:ea typeface="宋体" panose="02010600030101010101" pitchFamily="2" charset="-122"/>
                        <a:cs typeface="宋体" panose="02010600030101010101" pitchFamily="2" charset="-122"/>
                      </a:endParaRPr>
                    </a:p>
                  </a:txBody>
                  <a:tcPr marL="0" marR="0" marT="38100" marB="3810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20040">
                <a:tc>
                  <a:txBody>
                    <a:bodyPr/>
                    <a:p>
                      <a:pPr algn="ctr">
                        <a:buNone/>
                      </a:pPr>
                      <a:r>
                        <a:rPr lang="en-US" sz="1600">
                          <a:solidFill>
                            <a:srgbClr val="494949"/>
                          </a:solidFill>
                          <a:latin typeface="宋体" panose="02010600030101010101" pitchFamily="2" charset="-122"/>
                          <a:ea typeface="宋体" panose="02010600030101010101" pitchFamily="2" charset="-122"/>
                          <a:cs typeface="宋体" panose="02010600030101010101" pitchFamily="2" charset="-122"/>
                        </a:rPr>
                        <a:t>7</a:t>
                      </a:r>
                      <a:endParaRPr lang="en-US" altLang="en-US" sz="1600">
                        <a:solidFill>
                          <a:srgbClr val="494949"/>
                        </a:solidFill>
                        <a:latin typeface="宋体" panose="02010600030101010101" pitchFamily="2" charset="-122"/>
                        <a:ea typeface="宋体" panose="02010600030101010101" pitchFamily="2" charset="-122"/>
                        <a:cs typeface="宋体" panose="02010600030101010101" pitchFamily="2" charset="-122"/>
                      </a:endParaRPr>
                    </a:p>
                  </a:txBody>
                  <a:tcPr marL="0" marR="0" marT="38100" marB="3810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ctr">
                        <a:buNone/>
                      </a:pPr>
                      <a:r>
                        <a:rPr lang="en-US" sz="1600">
                          <a:solidFill>
                            <a:srgbClr val="494949"/>
                          </a:solidFill>
                          <a:latin typeface="宋体" panose="02010600030101010101" pitchFamily="2" charset="-122"/>
                          <a:ea typeface="宋体" panose="02010600030101010101" pitchFamily="2" charset="-122"/>
                          <a:cs typeface="宋体" panose="02010600030101010101" pitchFamily="2" charset="-122"/>
                        </a:rPr>
                        <a:t>163</a:t>
                      </a:r>
                      <a:endParaRPr lang="en-US" altLang="en-US" sz="1600">
                        <a:solidFill>
                          <a:srgbClr val="494949"/>
                        </a:solidFill>
                        <a:latin typeface="宋体" panose="02010600030101010101" pitchFamily="2" charset="-122"/>
                        <a:ea typeface="宋体" panose="02010600030101010101" pitchFamily="2" charset="-122"/>
                        <a:cs typeface="宋体" panose="02010600030101010101" pitchFamily="2" charset="-122"/>
                      </a:endParaRPr>
                    </a:p>
                  </a:txBody>
                  <a:tcPr marL="0" marR="0" marT="38100" marB="3810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ctr">
                        <a:buNone/>
                      </a:pPr>
                      <a:r>
                        <a:rPr lang="en-US" sz="1600">
                          <a:solidFill>
                            <a:srgbClr val="494949"/>
                          </a:solidFill>
                          <a:latin typeface="宋体" panose="02010600030101010101" pitchFamily="2" charset="-122"/>
                          <a:ea typeface="宋体" panose="02010600030101010101" pitchFamily="2" charset="-122"/>
                          <a:cs typeface="宋体" panose="02010600030101010101" pitchFamily="2" charset="-122"/>
                        </a:rPr>
                        <a:t>110</a:t>
                      </a:r>
                      <a:endParaRPr lang="en-US" altLang="en-US" sz="1600">
                        <a:solidFill>
                          <a:srgbClr val="494949"/>
                        </a:solidFill>
                        <a:latin typeface="宋体" panose="02010600030101010101" pitchFamily="2" charset="-122"/>
                        <a:ea typeface="宋体" panose="02010600030101010101" pitchFamily="2" charset="-122"/>
                        <a:cs typeface="宋体" panose="02010600030101010101" pitchFamily="2" charset="-122"/>
                      </a:endParaRPr>
                    </a:p>
                  </a:txBody>
                  <a:tcPr marL="0" marR="0" marT="38100" marB="3810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ctr">
                        <a:buNone/>
                      </a:pPr>
                      <a:r>
                        <a:rPr lang="en-US" sz="1600">
                          <a:solidFill>
                            <a:srgbClr val="494949"/>
                          </a:solidFill>
                          <a:latin typeface="宋体" panose="02010600030101010101" pitchFamily="2" charset="-122"/>
                          <a:ea typeface="宋体" panose="02010600030101010101" pitchFamily="2" charset="-122"/>
                          <a:cs typeface="宋体" panose="02010600030101010101" pitchFamily="2" charset="-122"/>
                        </a:rPr>
                        <a:t>38</a:t>
                      </a:r>
                      <a:endParaRPr lang="en-US" altLang="en-US" sz="1600">
                        <a:solidFill>
                          <a:srgbClr val="494949"/>
                        </a:solidFill>
                        <a:latin typeface="宋体" panose="02010600030101010101" pitchFamily="2" charset="-122"/>
                        <a:ea typeface="宋体" panose="02010600030101010101" pitchFamily="2" charset="-122"/>
                        <a:cs typeface="宋体" panose="02010600030101010101" pitchFamily="2" charset="-122"/>
                      </a:endParaRPr>
                    </a:p>
                  </a:txBody>
                  <a:tcPr marL="0" marR="0" marT="38100" marB="3810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ctr">
                        <a:buNone/>
                      </a:pPr>
                      <a:r>
                        <a:rPr lang="en-US" sz="1600">
                          <a:solidFill>
                            <a:srgbClr val="494949"/>
                          </a:solidFill>
                          <a:latin typeface="宋体" panose="02010600030101010101" pitchFamily="2" charset="-122"/>
                          <a:ea typeface="宋体" panose="02010600030101010101" pitchFamily="2" charset="-122"/>
                          <a:cs typeface="宋体" panose="02010600030101010101" pitchFamily="2" charset="-122"/>
                        </a:rPr>
                        <a:t>女</a:t>
                      </a:r>
                      <a:endParaRPr lang="en-US" altLang="en-US" sz="1600">
                        <a:solidFill>
                          <a:srgbClr val="494949"/>
                        </a:solidFill>
                        <a:latin typeface="宋体" panose="02010600030101010101" pitchFamily="2" charset="-122"/>
                        <a:ea typeface="宋体" panose="02010600030101010101" pitchFamily="2" charset="-122"/>
                        <a:cs typeface="宋体" panose="02010600030101010101" pitchFamily="2" charset="-122"/>
                      </a:endParaRPr>
                    </a:p>
                  </a:txBody>
                  <a:tcPr marL="0" marR="0" marT="38100" marB="3810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20040">
                <a:tc>
                  <a:txBody>
                    <a:bodyPr/>
                    <a:p>
                      <a:pPr algn="ctr">
                        <a:buNone/>
                      </a:pPr>
                      <a:r>
                        <a:rPr lang="en-US" sz="1600">
                          <a:solidFill>
                            <a:srgbClr val="494949"/>
                          </a:solidFill>
                          <a:latin typeface="宋体" panose="02010600030101010101" pitchFamily="2" charset="-122"/>
                          <a:ea typeface="宋体" panose="02010600030101010101" pitchFamily="2" charset="-122"/>
                          <a:cs typeface="宋体" panose="02010600030101010101" pitchFamily="2" charset="-122"/>
                        </a:rPr>
                        <a:t>8</a:t>
                      </a:r>
                      <a:endParaRPr lang="en-US" altLang="en-US" sz="1600">
                        <a:solidFill>
                          <a:srgbClr val="494949"/>
                        </a:solidFill>
                        <a:latin typeface="宋体" panose="02010600030101010101" pitchFamily="2" charset="-122"/>
                        <a:ea typeface="宋体" panose="02010600030101010101" pitchFamily="2" charset="-122"/>
                        <a:cs typeface="宋体" panose="02010600030101010101" pitchFamily="2" charset="-122"/>
                      </a:endParaRPr>
                    </a:p>
                  </a:txBody>
                  <a:tcPr marL="0" marR="0" marT="38100" marB="3810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ctr">
                        <a:buNone/>
                      </a:pPr>
                      <a:r>
                        <a:rPr lang="en-US" sz="1600">
                          <a:solidFill>
                            <a:srgbClr val="494949"/>
                          </a:solidFill>
                          <a:latin typeface="宋体" panose="02010600030101010101" pitchFamily="2" charset="-122"/>
                          <a:ea typeface="宋体" panose="02010600030101010101" pitchFamily="2" charset="-122"/>
                          <a:cs typeface="宋体" panose="02010600030101010101" pitchFamily="2" charset="-122"/>
                        </a:rPr>
                        <a:t>168</a:t>
                      </a:r>
                      <a:endParaRPr lang="en-US" altLang="en-US" sz="1600">
                        <a:solidFill>
                          <a:srgbClr val="494949"/>
                        </a:solidFill>
                        <a:latin typeface="宋体" panose="02010600030101010101" pitchFamily="2" charset="-122"/>
                        <a:ea typeface="宋体" panose="02010600030101010101" pitchFamily="2" charset="-122"/>
                        <a:cs typeface="宋体" panose="02010600030101010101" pitchFamily="2" charset="-122"/>
                      </a:endParaRPr>
                    </a:p>
                  </a:txBody>
                  <a:tcPr marL="0" marR="0" marT="38100" marB="3810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ctr">
                        <a:buNone/>
                      </a:pPr>
                      <a:r>
                        <a:rPr lang="en-US" sz="1600">
                          <a:solidFill>
                            <a:srgbClr val="494949"/>
                          </a:solidFill>
                          <a:latin typeface="宋体" panose="02010600030101010101" pitchFamily="2" charset="-122"/>
                          <a:ea typeface="宋体" panose="02010600030101010101" pitchFamily="2" charset="-122"/>
                          <a:cs typeface="宋体" panose="02010600030101010101" pitchFamily="2" charset="-122"/>
                        </a:rPr>
                        <a:t>120</a:t>
                      </a:r>
                      <a:endParaRPr lang="en-US" altLang="en-US" sz="1600">
                        <a:solidFill>
                          <a:srgbClr val="494949"/>
                        </a:solidFill>
                        <a:latin typeface="宋体" panose="02010600030101010101" pitchFamily="2" charset="-122"/>
                        <a:ea typeface="宋体" panose="02010600030101010101" pitchFamily="2" charset="-122"/>
                        <a:cs typeface="宋体" panose="02010600030101010101" pitchFamily="2" charset="-122"/>
                      </a:endParaRPr>
                    </a:p>
                  </a:txBody>
                  <a:tcPr marL="0" marR="0" marT="38100" marB="3810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ctr">
                        <a:buNone/>
                      </a:pPr>
                      <a:r>
                        <a:rPr lang="en-US" sz="1600">
                          <a:solidFill>
                            <a:srgbClr val="494949"/>
                          </a:solidFill>
                          <a:latin typeface="宋体" panose="02010600030101010101" pitchFamily="2" charset="-122"/>
                          <a:ea typeface="宋体" panose="02010600030101010101" pitchFamily="2" charset="-122"/>
                          <a:cs typeface="宋体" panose="02010600030101010101" pitchFamily="2" charset="-122"/>
                        </a:rPr>
                        <a:t>39</a:t>
                      </a:r>
                      <a:endParaRPr lang="en-US" altLang="en-US" sz="1600">
                        <a:solidFill>
                          <a:srgbClr val="494949"/>
                        </a:solidFill>
                        <a:latin typeface="宋体" panose="02010600030101010101" pitchFamily="2" charset="-122"/>
                        <a:ea typeface="宋体" panose="02010600030101010101" pitchFamily="2" charset="-122"/>
                        <a:cs typeface="宋体" panose="02010600030101010101" pitchFamily="2" charset="-122"/>
                      </a:endParaRPr>
                    </a:p>
                  </a:txBody>
                  <a:tcPr marL="0" marR="0" marT="38100" marB="3810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ctr">
                        <a:buNone/>
                      </a:pPr>
                      <a:r>
                        <a:rPr lang="en-US" sz="1600">
                          <a:solidFill>
                            <a:srgbClr val="494949"/>
                          </a:solidFill>
                          <a:latin typeface="宋体" panose="02010600030101010101" pitchFamily="2" charset="-122"/>
                          <a:ea typeface="宋体" panose="02010600030101010101" pitchFamily="2" charset="-122"/>
                          <a:cs typeface="宋体" panose="02010600030101010101" pitchFamily="2" charset="-122"/>
                        </a:rPr>
                        <a:t>女</a:t>
                      </a:r>
                      <a:endParaRPr lang="en-US" altLang="en-US" sz="1600">
                        <a:solidFill>
                          <a:srgbClr val="494949"/>
                        </a:solidFill>
                        <a:latin typeface="宋体" panose="02010600030101010101" pitchFamily="2" charset="-122"/>
                        <a:ea typeface="宋体" panose="02010600030101010101" pitchFamily="2" charset="-122"/>
                        <a:cs typeface="宋体" panose="02010600030101010101" pitchFamily="2" charset="-122"/>
                      </a:endParaRPr>
                    </a:p>
                  </a:txBody>
                  <a:tcPr marL="0" marR="0" marT="38100" marB="3810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Tree>
  </p:cSld>
  <p:clrMapOvr>
    <a:masterClrMapping/>
  </p:clrMapOvr>
  <p:transition spd="med"/>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zh-CN">
                <a:ea typeface="宋体" panose="02010600030101010101" pitchFamily="2" charset="-122"/>
                <a:sym typeface="+mn-ea"/>
              </a:rPr>
              <a:t>朴素贝叶斯分类器</a:t>
            </a:r>
            <a:endParaRPr lang="zh-CN" altLang="zh-CN" dirty="0"/>
          </a:p>
        </p:txBody>
      </p:sp>
      <p:sp>
        <p:nvSpPr>
          <p:cNvPr id="131" name="Content Placeholder 2"/>
          <p:cNvSpPr txBox="1">
            <a:spLocks noGrp="1"/>
          </p:cNvSpPr>
          <p:nvPr/>
        </p:nvSpPr>
        <p:spPr>
          <a:xfrm>
            <a:off x="598805" y="1442720"/>
            <a:ext cx="5759450"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en-US" altLang="zh-CN" sz="1600" dirty="0">
                <a:ea typeface="宋体" panose="02010600030101010101" pitchFamily="2" charset="-122"/>
                <a:sym typeface="+mn-ea"/>
              </a:rPr>
              <a:t>Excel</a:t>
            </a:r>
            <a:r>
              <a:rPr lang="zh-CN" altLang="en-US" sz="1600" dirty="0">
                <a:ea typeface="宋体" panose="02010600030101010101" pitchFamily="2" charset="-122"/>
                <a:sym typeface="+mn-ea"/>
              </a:rPr>
              <a:t>中的NORMDIST函数</a:t>
            </a:r>
            <a:r>
              <a:rPr lang="zh-CN" sz="1600" dirty="0">
                <a:ea typeface="宋体" panose="02010600030101010101" pitchFamily="2" charset="-122"/>
                <a:sym typeface="+mn-ea"/>
              </a:rPr>
              <a:t>：</a:t>
            </a:r>
            <a:endParaRPr lang="zh-CN" sz="1600" dirty="0">
              <a:ea typeface="宋体" panose="02010600030101010101" pitchFamily="2" charset="-122"/>
              <a:sym typeface="+mn-ea"/>
            </a:endParaRPr>
          </a:p>
          <a:p>
            <a:pPr>
              <a:lnSpc>
                <a:spcPct val="150000"/>
              </a:lnSpc>
            </a:pPr>
            <a:r>
              <a:rPr sz="1600" dirty="0">
                <a:ea typeface="宋体" panose="02010600030101010101" pitchFamily="2" charset="-122"/>
                <a:sym typeface="+mn-ea"/>
              </a:rPr>
              <a:t>NORMDIST(x,mean,standard_dev,cumulative)</a:t>
            </a:r>
            <a:endParaRPr sz="1600" dirty="0">
              <a:ea typeface="宋体" panose="02010600030101010101" pitchFamily="2" charset="-122"/>
              <a:sym typeface="+mn-ea"/>
            </a:endParaRPr>
          </a:p>
          <a:p>
            <a:pPr marL="0" indent="0">
              <a:lnSpc>
                <a:spcPct val="150000"/>
              </a:lnSpc>
              <a:buNone/>
            </a:pPr>
            <a:r>
              <a:rPr sz="1600" dirty="0">
                <a:ea typeface="宋体" panose="02010600030101010101" pitchFamily="2" charset="-122"/>
                <a:sym typeface="+mn-ea"/>
              </a:rPr>
              <a:t>x：正态分布中，需要计算的数值；</a:t>
            </a:r>
            <a:endParaRPr sz="1600" dirty="0">
              <a:ea typeface="宋体" panose="02010600030101010101" pitchFamily="2" charset="-122"/>
              <a:sym typeface="+mn-ea"/>
            </a:endParaRPr>
          </a:p>
          <a:p>
            <a:pPr marL="0" indent="0">
              <a:lnSpc>
                <a:spcPct val="150000"/>
              </a:lnSpc>
              <a:buNone/>
            </a:pPr>
            <a:r>
              <a:rPr sz="1600" dirty="0">
                <a:ea typeface="宋体" panose="02010600030101010101" pitchFamily="2" charset="-122"/>
                <a:sym typeface="+mn-ea"/>
              </a:rPr>
              <a:t>Mean：正态分布的平均值；</a:t>
            </a:r>
            <a:endParaRPr sz="1600" dirty="0">
              <a:ea typeface="宋体" panose="02010600030101010101" pitchFamily="2" charset="-122"/>
              <a:sym typeface="+mn-ea"/>
            </a:endParaRPr>
          </a:p>
          <a:p>
            <a:pPr marL="0" indent="0">
              <a:lnSpc>
                <a:spcPct val="150000"/>
              </a:lnSpc>
              <a:buNone/>
            </a:pPr>
            <a:r>
              <a:rPr sz="1600" dirty="0">
                <a:ea typeface="宋体" panose="02010600030101010101" pitchFamily="2" charset="-122"/>
                <a:sym typeface="+mn-ea"/>
              </a:rPr>
              <a:t>Standard_dev：正态分布的标准差；</a:t>
            </a:r>
            <a:endParaRPr sz="1600" dirty="0">
              <a:ea typeface="宋体" panose="02010600030101010101" pitchFamily="2" charset="-122"/>
              <a:sym typeface="+mn-ea"/>
            </a:endParaRPr>
          </a:p>
          <a:p>
            <a:pPr marL="0" indent="0">
              <a:lnSpc>
                <a:spcPct val="150000"/>
              </a:lnSpc>
              <a:buNone/>
            </a:pPr>
            <a:r>
              <a:rPr sz="1600" dirty="0">
                <a:ea typeface="宋体" panose="02010600030101010101" pitchFamily="2" charset="-122"/>
                <a:sym typeface="+mn-ea"/>
              </a:rPr>
              <a:t>Cumulative：取值为逻辑值，即False或True</a:t>
            </a:r>
            <a:r>
              <a:rPr lang="zh-CN" sz="1600" dirty="0">
                <a:ea typeface="宋体" panose="02010600030101010101" pitchFamily="2" charset="-122"/>
                <a:sym typeface="+mn-ea"/>
              </a:rPr>
              <a:t>，</a:t>
            </a:r>
            <a:r>
              <a:rPr sz="1600" dirty="0">
                <a:ea typeface="宋体" panose="02010600030101010101" pitchFamily="2" charset="-122"/>
                <a:sym typeface="+mn-ea"/>
              </a:rPr>
              <a:t>决定了函数的形式当为T</a:t>
            </a:r>
            <a:r>
              <a:rPr lang="en-US" sz="1600" dirty="0">
                <a:ea typeface="宋体" panose="02010600030101010101" pitchFamily="2" charset="-122"/>
                <a:sym typeface="+mn-ea"/>
              </a:rPr>
              <a:t>rue</a:t>
            </a:r>
            <a:r>
              <a:rPr sz="1600" dirty="0">
                <a:ea typeface="宋体" panose="02010600030101010101" pitchFamily="2" charset="-122"/>
                <a:sym typeface="+mn-ea"/>
              </a:rPr>
              <a:t>时，函数结果为累积分布</a:t>
            </a:r>
            <a:endParaRPr sz="1600" dirty="0">
              <a:ea typeface="宋体" panose="02010600030101010101" pitchFamily="2" charset="-122"/>
              <a:sym typeface="+mn-ea"/>
            </a:endParaRPr>
          </a:p>
          <a:p>
            <a:pPr marL="0" indent="0">
              <a:lnSpc>
                <a:spcPct val="150000"/>
              </a:lnSpc>
              <a:buNone/>
            </a:pPr>
            <a:r>
              <a:rPr lang="zh-CN" sz="1600" dirty="0">
                <a:ea typeface="宋体" panose="02010600030101010101" pitchFamily="2" charset="-122"/>
                <a:sym typeface="+mn-ea"/>
              </a:rPr>
              <a:t>当</a:t>
            </a:r>
            <a:r>
              <a:rPr sz="1600" dirty="0">
                <a:ea typeface="宋体" panose="02010600030101010101" pitchFamily="2" charset="-122"/>
                <a:sym typeface="+mn-ea"/>
              </a:rPr>
              <a:t>为False时，函数结果为概率密度</a:t>
            </a:r>
            <a:endParaRPr sz="1600" dirty="0">
              <a:ea typeface="宋体" panose="02010600030101010101" pitchFamily="2" charset="-122"/>
              <a:sym typeface="+mn-ea"/>
            </a:endParaRPr>
          </a:p>
          <a:p>
            <a:pPr marL="0" indent="0">
              <a:lnSpc>
                <a:spcPct val="150000"/>
              </a:lnSpc>
              <a:buNone/>
            </a:pPr>
            <a:r>
              <a:rPr sz="1600" dirty="0">
                <a:ea typeface="宋体" panose="02010600030101010101" pitchFamily="2" charset="-122"/>
                <a:sym typeface="+mn-ea"/>
              </a:rPr>
              <a:t>NORMDIST(180,179.5,3.697,0)=0.1069</a:t>
            </a:r>
            <a:endParaRPr sz="1600" dirty="0">
              <a:ea typeface="宋体" panose="02010600030101010101" pitchFamily="2" charset="-122"/>
              <a:sym typeface="+mn-ea"/>
            </a:endParaRPr>
          </a:p>
        </p:txBody>
      </p:sp>
      <p:sp>
        <p:nvSpPr>
          <p:cNvPr id="3" name="Content Placeholder 2"/>
          <p:cNvSpPr txBox="1">
            <a:spLocks noGrp="1"/>
          </p:cNvSpPr>
          <p:nvPr/>
        </p:nvSpPr>
        <p:spPr>
          <a:xfrm>
            <a:off x="6432550" y="1559560"/>
            <a:ext cx="5759450"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en-US" sz="1600" dirty="0">
                <a:ea typeface="宋体" panose="02010600030101010101" pitchFamily="2" charset="-122"/>
                <a:sym typeface="+mn-ea"/>
              </a:rPr>
              <a:t>Python</a:t>
            </a:r>
            <a:r>
              <a:rPr lang="zh-CN" sz="1600" dirty="0">
                <a:ea typeface="宋体" panose="02010600030101010101" pitchFamily="2" charset="-122"/>
                <a:sym typeface="+mn-ea"/>
              </a:rPr>
              <a:t>中的概率密度：</a:t>
            </a:r>
            <a:endParaRPr lang="zh-CN" sz="1600" dirty="0">
              <a:ea typeface="宋体" panose="02010600030101010101" pitchFamily="2" charset="-122"/>
              <a:sym typeface="+mn-ea"/>
            </a:endParaRPr>
          </a:p>
          <a:p>
            <a:pPr>
              <a:lnSpc>
                <a:spcPct val="150000"/>
              </a:lnSpc>
            </a:pPr>
            <a:r>
              <a:rPr sz="1600" dirty="0">
                <a:ea typeface="宋体" panose="02010600030101010101" pitchFamily="2" charset="-122"/>
                <a:sym typeface="+mn-ea"/>
              </a:rPr>
              <a:t>stats.norm.pdf(x, mu, sigma)</a:t>
            </a:r>
            <a:endParaRPr sz="1600" dirty="0">
              <a:ea typeface="宋体" panose="02010600030101010101" pitchFamily="2" charset="-122"/>
              <a:sym typeface="+mn-ea"/>
            </a:endParaRPr>
          </a:p>
          <a:p>
            <a:pPr marL="0" indent="0">
              <a:lnSpc>
                <a:spcPct val="150000"/>
              </a:lnSpc>
              <a:buNone/>
            </a:pPr>
            <a:r>
              <a:rPr lang="zh-CN" sz="1600" dirty="0">
                <a:ea typeface="宋体" panose="02010600030101010101" pitchFamily="2" charset="-122"/>
                <a:sym typeface="+mn-ea"/>
              </a:rPr>
              <a:t>返回参数为     </a:t>
            </a:r>
            <a:r>
              <a:rPr lang="zh-CN" altLang="zh-CN" sz="1600" dirty="0">
                <a:ea typeface="宋体" panose="02010600030101010101" pitchFamily="2" charset="-122"/>
                <a:sym typeface="+mn-ea"/>
              </a:rPr>
              <a:t>和     的正态分布密度函数在</a:t>
            </a:r>
            <a:r>
              <a:rPr lang="en-US" altLang="zh-CN" sz="1600" dirty="0">
                <a:ea typeface="宋体" panose="02010600030101010101" pitchFamily="2" charset="-122"/>
                <a:sym typeface="+mn-ea"/>
              </a:rPr>
              <a:t>x</a:t>
            </a:r>
            <a:r>
              <a:rPr lang="zh-CN" altLang="zh-CN" sz="1600" dirty="0">
                <a:ea typeface="宋体" panose="02010600030101010101" pitchFamily="2" charset="-122"/>
                <a:sym typeface="+mn-ea"/>
              </a:rPr>
              <a:t>处的值</a:t>
            </a:r>
            <a:endParaRPr sz="1600" dirty="0">
              <a:ea typeface="宋体" panose="02010600030101010101" pitchFamily="2" charset="-122"/>
              <a:sym typeface="+mn-ea"/>
            </a:endParaRPr>
          </a:p>
          <a:p>
            <a:pPr marL="0" indent="0">
              <a:lnSpc>
                <a:spcPct val="150000"/>
              </a:lnSpc>
              <a:buNone/>
            </a:pPr>
            <a:r>
              <a:rPr sz="1600" dirty="0">
                <a:ea typeface="宋体" panose="02010600030101010101" pitchFamily="2" charset="-122"/>
                <a:sym typeface="+mn-ea"/>
              </a:rPr>
              <a:t>from scipy import stats</a:t>
            </a:r>
            <a:endParaRPr sz="1600" dirty="0">
              <a:ea typeface="宋体" panose="02010600030101010101" pitchFamily="2" charset="-122"/>
              <a:sym typeface="+mn-ea"/>
            </a:endParaRPr>
          </a:p>
          <a:p>
            <a:pPr marL="0" indent="0">
              <a:lnSpc>
                <a:spcPct val="150000"/>
              </a:lnSpc>
              <a:buNone/>
            </a:pPr>
            <a:r>
              <a:rPr sz="1600" dirty="0">
                <a:ea typeface="宋体" panose="02010600030101010101" pitchFamily="2" charset="-122"/>
                <a:sym typeface="+mn-ea"/>
              </a:rPr>
              <a:t>mu = 179.5</a:t>
            </a:r>
            <a:endParaRPr sz="1600" dirty="0">
              <a:ea typeface="宋体" panose="02010600030101010101" pitchFamily="2" charset="-122"/>
              <a:sym typeface="+mn-ea"/>
            </a:endParaRPr>
          </a:p>
          <a:p>
            <a:pPr marL="0" indent="0">
              <a:lnSpc>
                <a:spcPct val="150000"/>
              </a:lnSpc>
              <a:buNone/>
            </a:pPr>
            <a:r>
              <a:rPr sz="1600" dirty="0">
                <a:ea typeface="宋体" panose="02010600030101010101" pitchFamily="2" charset="-122"/>
                <a:sym typeface="+mn-ea"/>
              </a:rPr>
              <a:t>sigma = 3.697</a:t>
            </a:r>
            <a:endParaRPr sz="1600" dirty="0">
              <a:ea typeface="宋体" panose="02010600030101010101" pitchFamily="2" charset="-122"/>
              <a:sym typeface="+mn-ea"/>
            </a:endParaRPr>
          </a:p>
          <a:p>
            <a:pPr marL="0" indent="0">
              <a:lnSpc>
                <a:spcPct val="150000"/>
              </a:lnSpc>
              <a:buNone/>
            </a:pPr>
            <a:r>
              <a:rPr sz="1600" dirty="0">
                <a:ea typeface="宋体" panose="02010600030101010101" pitchFamily="2" charset="-122"/>
                <a:sym typeface="+mn-ea"/>
              </a:rPr>
              <a:t>x = 180</a:t>
            </a:r>
            <a:endParaRPr sz="1600" dirty="0">
              <a:ea typeface="宋体" panose="02010600030101010101" pitchFamily="2" charset="-122"/>
              <a:sym typeface="+mn-ea"/>
            </a:endParaRPr>
          </a:p>
          <a:p>
            <a:pPr marL="0" indent="0">
              <a:lnSpc>
                <a:spcPct val="150000"/>
              </a:lnSpc>
              <a:buNone/>
            </a:pPr>
            <a:r>
              <a:rPr sz="1600" dirty="0">
                <a:ea typeface="宋体" panose="02010600030101010101" pitchFamily="2" charset="-122"/>
                <a:sym typeface="+mn-ea"/>
              </a:rPr>
              <a:t>prob = stats.norm.pdf(x, mu, sigma)</a:t>
            </a:r>
            <a:endParaRPr sz="1600" dirty="0">
              <a:ea typeface="宋体" panose="02010600030101010101" pitchFamily="2" charset="-122"/>
              <a:sym typeface="+mn-ea"/>
            </a:endParaRPr>
          </a:p>
          <a:p>
            <a:pPr marL="0" indent="0">
              <a:lnSpc>
                <a:spcPct val="150000"/>
              </a:lnSpc>
              <a:buNone/>
            </a:pPr>
            <a:r>
              <a:rPr sz="1600" dirty="0">
                <a:ea typeface="宋体" panose="02010600030101010101" pitchFamily="2" charset="-122"/>
                <a:sym typeface="+mn-ea"/>
              </a:rPr>
              <a:t>print(prob)</a:t>
            </a:r>
            <a:endParaRPr sz="1600" dirty="0">
              <a:ea typeface="宋体" panose="02010600030101010101" pitchFamily="2" charset="-122"/>
              <a:sym typeface="+mn-ea"/>
            </a:endParaRPr>
          </a:p>
        </p:txBody>
      </p:sp>
      <p:graphicFrame>
        <p:nvGraphicFramePr>
          <p:cNvPr id="9" name="对象 -2147482616"/>
          <p:cNvGraphicFramePr>
            <a:graphicFrameLocks noChangeAspect="1"/>
          </p:cNvGraphicFramePr>
          <p:nvPr/>
        </p:nvGraphicFramePr>
        <p:xfrm>
          <a:off x="7463790" y="2669223"/>
          <a:ext cx="336550" cy="326390"/>
        </p:xfrm>
        <a:graphic>
          <a:graphicData uri="http://schemas.openxmlformats.org/presentationml/2006/ole">
            <mc:AlternateContent xmlns:mc="http://schemas.openxmlformats.org/markup-compatibility/2006">
              <mc:Choice xmlns:v="urn:schemas-microsoft-com:vml" Requires="v">
                <p:oleObj spid="_x0000_s10" name="" r:id="rId1" imgW="152400" imgH="165100" progId="Equation.KSEE3">
                  <p:embed/>
                </p:oleObj>
              </mc:Choice>
              <mc:Fallback>
                <p:oleObj name="" r:id="rId1" imgW="152400" imgH="165100" progId="Equation.KSEE3">
                  <p:embed/>
                  <p:pic>
                    <p:nvPicPr>
                      <p:cNvPr id="0" name="图片 3075"/>
                      <p:cNvPicPr/>
                      <p:nvPr/>
                    </p:nvPicPr>
                    <p:blipFill>
                      <a:blip r:embed="rId2"/>
                      <a:stretch>
                        <a:fillRect/>
                      </a:stretch>
                    </p:blipFill>
                    <p:spPr>
                      <a:xfrm>
                        <a:off x="7463790" y="2669223"/>
                        <a:ext cx="336550" cy="326390"/>
                      </a:xfrm>
                      <a:prstGeom prst="rect">
                        <a:avLst/>
                      </a:prstGeom>
                      <a:noFill/>
                      <a:ln w="38100">
                        <a:noFill/>
                        <a:miter/>
                      </a:ln>
                    </p:spPr>
                  </p:pic>
                </p:oleObj>
              </mc:Fallback>
            </mc:AlternateContent>
          </a:graphicData>
        </a:graphic>
      </p:graphicFrame>
      <p:graphicFrame>
        <p:nvGraphicFramePr>
          <p:cNvPr id="4" name="对象 -2147482616"/>
          <p:cNvGraphicFramePr>
            <a:graphicFrameLocks noChangeAspect="1"/>
          </p:cNvGraphicFramePr>
          <p:nvPr/>
        </p:nvGraphicFramePr>
        <p:xfrm>
          <a:off x="7898765" y="2675256"/>
          <a:ext cx="336550" cy="276225"/>
        </p:xfrm>
        <a:graphic>
          <a:graphicData uri="http://schemas.openxmlformats.org/presentationml/2006/ole">
            <mc:AlternateContent xmlns:mc="http://schemas.openxmlformats.org/markup-compatibility/2006">
              <mc:Choice xmlns:v="urn:schemas-microsoft-com:vml" Requires="v">
                <p:oleObj spid="_x0000_s5" name="" r:id="rId3" imgW="152400" imgH="139700" progId="Equation.KSEE3">
                  <p:embed/>
                </p:oleObj>
              </mc:Choice>
              <mc:Fallback>
                <p:oleObj name="" r:id="rId3" imgW="152400" imgH="139700" progId="Equation.KSEE3">
                  <p:embed/>
                  <p:pic>
                    <p:nvPicPr>
                      <p:cNvPr id="0" name="图片 3075"/>
                      <p:cNvPicPr/>
                      <p:nvPr/>
                    </p:nvPicPr>
                    <p:blipFill>
                      <a:blip r:embed="rId4"/>
                      <a:stretch>
                        <a:fillRect/>
                      </a:stretch>
                    </p:blipFill>
                    <p:spPr>
                      <a:xfrm>
                        <a:off x="7898765" y="2675256"/>
                        <a:ext cx="336550" cy="276225"/>
                      </a:xfrm>
                      <a:prstGeom prst="rect">
                        <a:avLst/>
                      </a:prstGeom>
                      <a:noFill/>
                      <a:ln w="38100">
                        <a:noFill/>
                        <a:miter/>
                      </a:ln>
                    </p:spPr>
                  </p:pic>
                </p:oleObj>
              </mc:Fallback>
            </mc:AlternateContent>
          </a:graphicData>
        </a:graphic>
      </p:graphicFrame>
    </p:spTree>
  </p:cSld>
  <p:clrMapOvr>
    <a:masterClrMapping/>
  </p:clrMapOvr>
  <p:transition spd="med"/>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zh-CN">
                <a:ea typeface="宋体" panose="02010600030101010101" pitchFamily="2" charset="-122"/>
                <a:sym typeface="+mn-ea"/>
              </a:rPr>
              <a:t>朴素贝叶斯分类器</a:t>
            </a:r>
            <a:endParaRPr lang="zh-CN" altLang="zh-CN" dirty="0"/>
          </a:p>
        </p:txBody>
      </p:sp>
      <p:sp>
        <p:nvSpPr>
          <p:cNvPr id="131" name="Content Placeholder 2"/>
          <p:cNvSpPr txBox="1">
            <a:spLocks noGrp="1"/>
          </p:cNvSpPr>
          <p:nvPr/>
        </p:nvSpPr>
        <p:spPr>
          <a:xfrm>
            <a:off x="598805" y="1442720"/>
            <a:ext cx="5759450"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altLang="zh-CN" sz="1600" dirty="0">
                <a:ea typeface="宋体" panose="02010600030101010101" pitchFamily="2" charset="-122"/>
                <a:sym typeface="+mn-ea"/>
              </a:rPr>
              <a:t>朴素贝叶斯</a:t>
            </a:r>
            <a:r>
              <a:rPr lang="zh-CN" sz="1600" dirty="0">
                <a:ea typeface="宋体" panose="02010600030101010101" pitchFamily="2" charset="-122"/>
                <a:sym typeface="+mn-ea"/>
              </a:rPr>
              <a:t>分类：</a:t>
            </a:r>
            <a:endParaRPr lang="zh-CN" sz="1600" dirty="0">
              <a:ea typeface="宋体" panose="02010600030101010101" pitchFamily="2" charset="-122"/>
              <a:sym typeface="+mn-ea"/>
            </a:endParaRPr>
          </a:p>
          <a:p>
            <a:pPr>
              <a:lnSpc>
                <a:spcPct val="150000"/>
              </a:lnSpc>
            </a:pPr>
            <a:r>
              <a:rPr sz="1600" dirty="0">
                <a:ea typeface="宋体" panose="02010600030101010101" pitchFamily="2" charset="-122"/>
                <a:sym typeface="+mn-ea"/>
              </a:rPr>
              <a:t>常用于文本分类，</a:t>
            </a:r>
            <a:r>
              <a:rPr sz="1600" dirty="0">
                <a:ea typeface="宋体" panose="02010600030101010101" pitchFamily="2" charset="-122"/>
                <a:sym typeface="+mn-ea"/>
              </a:rPr>
              <a:t>文本过滤、情感预测、推荐系统等</a:t>
            </a:r>
            <a:r>
              <a:rPr lang="zh-CN" sz="1600" dirty="0">
                <a:ea typeface="宋体" panose="02010600030101010101" pitchFamily="2" charset="-122"/>
                <a:sym typeface="+mn-ea"/>
              </a:rPr>
              <a:t>，</a:t>
            </a:r>
            <a:r>
              <a:rPr sz="1600" dirty="0">
                <a:ea typeface="宋体" panose="02010600030101010101" pitchFamily="2" charset="-122"/>
                <a:sym typeface="+mn-ea"/>
              </a:rPr>
              <a:t>尤其是对于英文等语言来说，分类效果很好</a:t>
            </a:r>
            <a:endParaRPr sz="1600" dirty="0">
              <a:ea typeface="宋体" panose="02010600030101010101" pitchFamily="2" charset="-122"/>
              <a:sym typeface="+mn-ea"/>
            </a:endParaRPr>
          </a:p>
          <a:p>
            <a:pPr>
              <a:lnSpc>
                <a:spcPct val="150000"/>
              </a:lnSpc>
            </a:pPr>
            <a:r>
              <a:rPr lang="zh-CN" sz="1600" dirty="0">
                <a:ea typeface="宋体" panose="02010600030101010101" pitchFamily="2" charset="-122"/>
                <a:sym typeface="+mn-ea"/>
              </a:rPr>
              <a:t>准备阶段，</a:t>
            </a:r>
            <a:r>
              <a:rPr sz="1600" dirty="0">
                <a:ea typeface="宋体" panose="02010600030101010101" pitchFamily="2" charset="-122"/>
                <a:sym typeface="+mn-ea"/>
              </a:rPr>
              <a:t>需要确定特征属性，</a:t>
            </a:r>
            <a:r>
              <a:rPr lang="zh-CN" sz="1600" dirty="0">
                <a:ea typeface="宋体" panose="02010600030101010101" pitchFamily="2" charset="-122"/>
                <a:sym typeface="+mn-ea"/>
              </a:rPr>
              <a:t>属性值以及</a:t>
            </a:r>
            <a:r>
              <a:rPr lang="en-US" altLang="zh-CN" sz="1600" dirty="0">
                <a:ea typeface="宋体" panose="02010600030101010101" pitchFamily="2" charset="-122"/>
                <a:sym typeface="+mn-ea"/>
              </a:rPr>
              <a:t>label =&gt; </a:t>
            </a:r>
            <a:r>
              <a:rPr lang="zh-CN" altLang="zh-CN" sz="1600" dirty="0">
                <a:ea typeface="宋体" panose="02010600030101010101" pitchFamily="2" charset="-122"/>
                <a:sym typeface="+mn-ea"/>
              </a:rPr>
              <a:t>训练集</a:t>
            </a:r>
            <a:endParaRPr sz="1600" dirty="0">
              <a:ea typeface="宋体" panose="02010600030101010101" pitchFamily="2" charset="-122"/>
              <a:sym typeface="+mn-ea"/>
            </a:endParaRPr>
          </a:p>
          <a:p>
            <a:pPr>
              <a:lnSpc>
                <a:spcPct val="150000"/>
              </a:lnSpc>
            </a:pPr>
            <a:r>
              <a:rPr sz="1600" dirty="0">
                <a:ea typeface="宋体" panose="02010600030101010101" pitchFamily="2" charset="-122"/>
                <a:sym typeface="+mn-ea"/>
              </a:rPr>
              <a:t>训练阶段</a:t>
            </a:r>
            <a:r>
              <a:rPr lang="zh-CN" sz="1600" dirty="0">
                <a:ea typeface="宋体" panose="02010600030101010101" pitchFamily="2" charset="-122"/>
                <a:sym typeface="+mn-ea"/>
              </a:rPr>
              <a:t>，</a:t>
            </a:r>
            <a:r>
              <a:rPr sz="1600" dirty="0">
                <a:ea typeface="宋体" panose="02010600030101010101" pitchFamily="2" charset="-122"/>
                <a:sym typeface="+mn-ea"/>
              </a:rPr>
              <a:t>输入是特征属性和训练样本，输出是分类器</a:t>
            </a:r>
            <a:r>
              <a:rPr lang="zh-CN" sz="1600" dirty="0">
                <a:ea typeface="宋体" panose="02010600030101010101" pitchFamily="2" charset="-122"/>
                <a:sym typeface="+mn-ea"/>
              </a:rPr>
              <a:t>，</a:t>
            </a:r>
            <a:r>
              <a:rPr sz="1600" dirty="0">
                <a:ea typeface="宋体" panose="02010600030101010101" pitchFamily="2" charset="-122"/>
                <a:sym typeface="+mn-ea"/>
              </a:rPr>
              <a:t>主要工作是计算每个类别在训练样本中的出现频率及每个特征属性划分对每个类别的条件概率</a:t>
            </a:r>
            <a:endParaRPr sz="1600" dirty="0">
              <a:ea typeface="宋体" panose="02010600030101010101" pitchFamily="2" charset="-122"/>
              <a:sym typeface="+mn-ea"/>
            </a:endParaRPr>
          </a:p>
          <a:p>
            <a:pPr>
              <a:lnSpc>
                <a:spcPct val="150000"/>
              </a:lnSpc>
            </a:pPr>
            <a:r>
              <a:rPr sz="1600" dirty="0">
                <a:ea typeface="宋体" panose="02010600030101010101" pitchFamily="2" charset="-122"/>
                <a:sym typeface="+mn-ea"/>
              </a:rPr>
              <a:t>应用阶段</a:t>
            </a:r>
            <a:r>
              <a:rPr lang="zh-CN" sz="1600" dirty="0">
                <a:ea typeface="宋体" panose="02010600030101010101" pitchFamily="2" charset="-122"/>
                <a:sym typeface="+mn-ea"/>
              </a:rPr>
              <a:t>，</a:t>
            </a:r>
            <a:r>
              <a:rPr sz="1600" dirty="0">
                <a:ea typeface="宋体" panose="02010600030101010101" pitchFamily="2" charset="-122"/>
                <a:sym typeface="+mn-ea"/>
              </a:rPr>
              <a:t>使用分类器对新数据进行分类</a:t>
            </a:r>
            <a:endParaRPr sz="1600" dirty="0">
              <a:ea typeface="宋体" panose="02010600030101010101" pitchFamily="2" charset="-122"/>
              <a:sym typeface="+mn-ea"/>
            </a:endParaRPr>
          </a:p>
          <a:p>
            <a:pPr>
              <a:lnSpc>
                <a:spcPct val="150000"/>
              </a:lnSpc>
            </a:pPr>
            <a:endParaRPr sz="1600" dirty="0">
              <a:ea typeface="宋体" panose="02010600030101010101" pitchFamily="2" charset="-122"/>
              <a:sym typeface="+mn-ea"/>
            </a:endParaRPr>
          </a:p>
        </p:txBody>
      </p:sp>
      <p:pic>
        <p:nvPicPr>
          <p:cNvPr id="6" name="图片 3"/>
          <p:cNvPicPr>
            <a:picLocks noChangeAspect="1"/>
          </p:cNvPicPr>
          <p:nvPr/>
        </p:nvPicPr>
        <p:blipFill>
          <a:blip r:embed="rId1"/>
          <a:stretch>
            <a:fillRect/>
          </a:stretch>
        </p:blipFill>
        <p:spPr>
          <a:xfrm>
            <a:off x="6465888" y="2238375"/>
            <a:ext cx="5272405" cy="2614930"/>
          </a:xfrm>
          <a:prstGeom prst="rect">
            <a:avLst/>
          </a:prstGeom>
          <a:noFill/>
          <a:ln w="9525">
            <a:noFill/>
          </a:ln>
        </p:spPr>
      </p:pic>
    </p:spTree>
  </p:cSld>
  <p:clrMapOvr>
    <a:masterClrMapping/>
  </p:clrMapOvr>
  <p:transition spd="med"/>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zh-CN">
                <a:ea typeface="宋体" panose="02010600030101010101" pitchFamily="2" charset="-122"/>
                <a:sym typeface="+mn-ea"/>
              </a:rPr>
              <a:t>朴素贝叶斯分类器</a:t>
            </a:r>
            <a:endParaRPr lang="zh-CN" altLang="zh-CN" dirty="0"/>
          </a:p>
        </p:txBody>
      </p:sp>
      <p:sp>
        <p:nvSpPr>
          <p:cNvPr id="131" name="Content Placeholder 2"/>
          <p:cNvSpPr txBox="1">
            <a:spLocks noGrp="1"/>
          </p:cNvSpPr>
          <p:nvPr/>
        </p:nvSpPr>
        <p:spPr>
          <a:xfrm>
            <a:off x="598805" y="1233170"/>
            <a:ext cx="5759450"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en-US" altLang="zh-CN" sz="1600" dirty="0">
                <a:ea typeface="宋体" panose="02010600030101010101" pitchFamily="2" charset="-122"/>
                <a:sym typeface="+mn-ea"/>
              </a:rPr>
              <a:t>sklearn</a:t>
            </a:r>
            <a:r>
              <a:rPr lang="zh-CN" altLang="en-US" sz="1600" dirty="0">
                <a:ea typeface="宋体" panose="02010600030101010101" pitchFamily="2" charset="-122"/>
                <a:sym typeface="+mn-ea"/>
              </a:rPr>
              <a:t>工具使用</a:t>
            </a:r>
            <a:r>
              <a:rPr lang="zh-CN" sz="1600" dirty="0">
                <a:ea typeface="宋体" panose="02010600030101010101" pitchFamily="2" charset="-122"/>
                <a:sym typeface="+mn-ea"/>
              </a:rPr>
              <a:t>：</a:t>
            </a:r>
            <a:endParaRPr lang="zh-CN" sz="1600" dirty="0">
              <a:ea typeface="宋体" panose="02010600030101010101" pitchFamily="2" charset="-122"/>
              <a:sym typeface="+mn-ea"/>
            </a:endParaRPr>
          </a:p>
          <a:p>
            <a:pPr>
              <a:lnSpc>
                <a:spcPct val="150000"/>
              </a:lnSpc>
            </a:pPr>
            <a:r>
              <a:rPr sz="1600" dirty="0">
                <a:ea typeface="宋体" panose="02010600030101010101" pitchFamily="2" charset="-122"/>
                <a:sym typeface="+mn-ea"/>
              </a:rPr>
              <a:t>from sklearn.naive_bayes import GaussianNB </a:t>
            </a:r>
            <a:endParaRPr sz="1600" dirty="0">
              <a:ea typeface="宋体" panose="02010600030101010101" pitchFamily="2" charset="-122"/>
              <a:sym typeface="+mn-ea"/>
            </a:endParaRPr>
          </a:p>
          <a:p>
            <a:pPr marL="0" indent="0">
              <a:lnSpc>
                <a:spcPct val="150000"/>
              </a:lnSpc>
              <a:buNone/>
            </a:pPr>
            <a:r>
              <a:rPr sz="1600" dirty="0">
                <a:ea typeface="宋体" panose="02010600030101010101" pitchFamily="2" charset="-122"/>
                <a:sym typeface="+mn-ea"/>
              </a:rPr>
              <a:t>高斯朴素贝叶斯：特征变量是连续变量，符合高斯分布，比如说人的身高，物体的长度</a:t>
            </a:r>
            <a:endParaRPr sz="1600" dirty="0">
              <a:ea typeface="宋体" panose="02010600030101010101" pitchFamily="2" charset="-122"/>
              <a:sym typeface="+mn-ea"/>
            </a:endParaRPr>
          </a:p>
          <a:p>
            <a:pPr marL="0" indent="0">
              <a:lnSpc>
                <a:spcPct val="150000"/>
              </a:lnSpc>
              <a:buNone/>
            </a:pPr>
            <a:r>
              <a:rPr sz="1600" dirty="0">
                <a:ea typeface="宋体" panose="02010600030101010101" pitchFamily="2" charset="-122"/>
                <a:sym typeface="+mn-ea"/>
              </a:rPr>
              <a:t>GaussianNB(priors=None) </a:t>
            </a:r>
            <a:r>
              <a:rPr lang="en-US" sz="1600" dirty="0">
                <a:ea typeface="宋体" panose="02010600030101010101" pitchFamily="2" charset="-122"/>
                <a:sym typeface="+mn-ea"/>
              </a:rPr>
              <a:t>#</a:t>
            </a:r>
            <a:r>
              <a:rPr lang="zh-CN" sz="1600" dirty="0">
                <a:ea typeface="宋体" panose="02010600030101010101" pitchFamily="2" charset="-122"/>
                <a:sym typeface="+mn-ea"/>
              </a:rPr>
              <a:t>模型创建</a:t>
            </a:r>
            <a:endParaRPr sz="1600" dirty="0">
              <a:ea typeface="宋体" panose="02010600030101010101" pitchFamily="2" charset="-122"/>
              <a:sym typeface="+mn-ea"/>
            </a:endParaRPr>
          </a:p>
          <a:p>
            <a:pPr marL="0" indent="0">
              <a:lnSpc>
                <a:spcPct val="150000"/>
              </a:lnSpc>
              <a:buNone/>
            </a:pPr>
            <a:r>
              <a:rPr sz="1600" dirty="0">
                <a:ea typeface="宋体" panose="02010600030101010101" pitchFamily="2" charset="-122"/>
                <a:sym typeface="+mn-ea"/>
              </a:rPr>
              <a:t>priors</a:t>
            </a:r>
            <a:r>
              <a:rPr lang="zh-CN" sz="1600" dirty="0">
                <a:ea typeface="宋体" panose="02010600030101010101" pitchFamily="2" charset="-122"/>
                <a:sym typeface="+mn-ea"/>
              </a:rPr>
              <a:t>，</a:t>
            </a:r>
            <a:r>
              <a:rPr sz="1600" dirty="0">
                <a:ea typeface="宋体" panose="02010600030101010101" pitchFamily="2" charset="-122"/>
                <a:sym typeface="+mn-ea"/>
              </a:rPr>
              <a:t>先验概率大小，如果没有给定，模型则根据样本数据自己计算（利用极大似然法）</a:t>
            </a:r>
            <a:endParaRPr sz="1600" dirty="0">
              <a:ea typeface="宋体" panose="02010600030101010101" pitchFamily="2" charset="-122"/>
              <a:sym typeface="+mn-ea"/>
            </a:endParaRPr>
          </a:p>
          <a:p>
            <a:pPr marL="0" indent="0">
              <a:lnSpc>
                <a:spcPct val="150000"/>
              </a:lnSpc>
              <a:buNone/>
            </a:pPr>
            <a:r>
              <a:rPr lang="zh-CN" sz="1600" dirty="0">
                <a:ea typeface="宋体" panose="02010600030101010101" pitchFamily="2" charset="-122"/>
                <a:sym typeface="+mn-ea"/>
              </a:rPr>
              <a:t>查看模型对象的属性：</a:t>
            </a:r>
            <a:endParaRPr sz="1600" dirty="0">
              <a:ea typeface="宋体" panose="02010600030101010101" pitchFamily="2" charset="-122"/>
              <a:sym typeface="+mn-ea"/>
            </a:endParaRPr>
          </a:p>
          <a:p>
            <a:pPr marL="0" indent="0">
              <a:lnSpc>
                <a:spcPct val="150000"/>
              </a:lnSpc>
              <a:buNone/>
            </a:pPr>
            <a:r>
              <a:rPr sz="1600" dirty="0">
                <a:ea typeface="宋体" panose="02010600030101010101" pitchFamily="2" charset="-122"/>
                <a:sym typeface="+mn-ea"/>
              </a:rPr>
              <a:t>class_prior_:每个样本的概率</a:t>
            </a:r>
            <a:endParaRPr sz="1600" dirty="0">
              <a:ea typeface="宋体" panose="02010600030101010101" pitchFamily="2" charset="-122"/>
              <a:sym typeface="+mn-ea"/>
            </a:endParaRPr>
          </a:p>
          <a:p>
            <a:pPr marL="0" indent="0">
              <a:lnSpc>
                <a:spcPct val="150000"/>
              </a:lnSpc>
              <a:buNone/>
            </a:pPr>
            <a:r>
              <a:rPr sz="1600" dirty="0">
                <a:ea typeface="宋体" panose="02010600030101010101" pitchFamily="2" charset="-122"/>
                <a:sym typeface="+mn-ea"/>
              </a:rPr>
              <a:t>class_count</a:t>
            </a:r>
            <a:r>
              <a:rPr lang="en-US" sz="1600" dirty="0">
                <a:ea typeface="宋体" panose="02010600030101010101" pitchFamily="2" charset="-122"/>
                <a:sym typeface="+mn-ea"/>
              </a:rPr>
              <a:t>_</a:t>
            </a:r>
            <a:r>
              <a:rPr sz="1600" dirty="0">
                <a:ea typeface="宋体" panose="02010600030101010101" pitchFamily="2" charset="-122"/>
                <a:sym typeface="+mn-ea"/>
              </a:rPr>
              <a:t>:每个类别的样本数量</a:t>
            </a:r>
            <a:endParaRPr sz="1600" dirty="0">
              <a:ea typeface="宋体" panose="02010600030101010101" pitchFamily="2" charset="-122"/>
              <a:sym typeface="+mn-ea"/>
            </a:endParaRPr>
          </a:p>
          <a:p>
            <a:pPr marL="0" indent="0">
              <a:lnSpc>
                <a:spcPct val="150000"/>
              </a:lnSpc>
              <a:buNone/>
            </a:pPr>
            <a:r>
              <a:rPr sz="1600" dirty="0">
                <a:ea typeface="宋体" panose="02010600030101010101" pitchFamily="2" charset="-122"/>
                <a:sym typeface="+mn-ea"/>
              </a:rPr>
              <a:t>theta_:每个类别中每个特征的均值</a:t>
            </a:r>
            <a:endParaRPr sz="1600" dirty="0">
              <a:ea typeface="宋体" panose="02010600030101010101" pitchFamily="2" charset="-122"/>
              <a:sym typeface="+mn-ea"/>
            </a:endParaRPr>
          </a:p>
          <a:p>
            <a:pPr marL="0" indent="0">
              <a:lnSpc>
                <a:spcPct val="150000"/>
              </a:lnSpc>
              <a:buNone/>
            </a:pPr>
            <a:r>
              <a:rPr sz="1600" dirty="0">
                <a:ea typeface="宋体" panose="02010600030101010101" pitchFamily="2" charset="-122"/>
                <a:sym typeface="+mn-ea"/>
              </a:rPr>
              <a:t>sigma_:每个类别中每个特征的方差</a:t>
            </a:r>
            <a:endParaRPr sz="1600" dirty="0">
              <a:ea typeface="宋体" panose="02010600030101010101" pitchFamily="2" charset="-122"/>
              <a:sym typeface="+mn-ea"/>
            </a:endParaRPr>
          </a:p>
          <a:p>
            <a:pPr>
              <a:lnSpc>
                <a:spcPct val="150000"/>
              </a:lnSpc>
            </a:pPr>
            <a:endParaRPr sz="1600" dirty="0">
              <a:ea typeface="宋体" panose="02010600030101010101" pitchFamily="2" charset="-122"/>
              <a:sym typeface="+mn-ea"/>
            </a:endParaRPr>
          </a:p>
        </p:txBody>
      </p:sp>
      <p:sp>
        <p:nvSpPr>
          <p:cNvPr id="2" name="Content Placeholder 2"/>
          <p:cNvSpPr txBox="1">
            <a:spLocks noGrp="1"/>
          </p:cNvSpPr>
          <p:nvPr/>
        </p:nvSpPr>
        <p:spPr>
          <a:xfrm>
            <a:off x="6432550" y="1167765"/>
            <a:ext cx="5759450"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a:lnSpc>
                <a:spcPct val="150000"/>
              </a:lnSpc>
            </a:pPr>
            <a:r>
              <a:rPr sz="1600" dirty="0">
                <a:ea typeface="宋体" panose="02010600030101010101" pitchFamily="2" charset="-122"/>
                <a:sym typeface="+mn-ea"/>
              </a:rPr>
              <a:t>from sklearn.naive_bayes import MultinomialNB  </a:t>
            </a:r>
            <a:endParaRPr sz="1600" dirty="0">
              <a:ea typeface="宋体" panose="02010600030101010101" pitchFamily="2" charset="-122"/>
              <a:sym typeface="+mn-ea"/>
            </a:endParaRPr>
          </a:p>
          <a:p>
            <a:pPr marL="0" indent="0">
              <a:lnSpc>
                <a:spcPct val="150000"/>
              </a:lnSpc>
              <a:buNone/>
            </a:pPr>
            <a:r>
              <a:rPr sz="1600" dirty="0">
                <a:ea typeface="宋体" panose="02010600030101010101" pitchFamily="2" charset="-122"/>
                <a:sym typeface="+mn-ea"/>
              </a:rPr>
              <a:t>多项式朴素贝叶斯：特征变量是离散变量，符合多项分布，在文档分类中特征变量体现在一个单词出现的次数，或者是单词的TF-IDF值等</a:t>
            </a:r>
            <a:endParaRPr sz="1600" dirty="0">
              <a:ea typeface="宋体" panose="02010600030101010101" pitchFamily="2" charset="-122"/>
              <a:sym typeface="+mn-ea"/>
            </a:endParaRPr>
          </a:p>
          <a:p>
            <a:pPr marL="0" indent="0">
              <a:lnSpc>
                <a:spcPct val="150000"/>
              </a:lnSpc>
              <a:buNone/>
            </a:pPr>
            <a:r>
              <a:rPr sz="1600" dirty="0">
                <a:ea typeface="宋体" panose="02010600030101010101" pitchFamily="2" charset="-122"/>
                <a:sym typeface="+mn-ea"/>
              </a:rPr>
              <a:t>MultinomialNB(alpha=1.0, fit_prior=True, class_prior=None)</a:t>
            </a:r>
            <a:endParaRPr sz="1600" dirty="0">
              <a:ea typeface="宋体" panose="02010600030101010101" pitchFamily="2" charset="-122"/>
              <a:sym typeface="+mn-ea"/>
            </a:endParaRPr>
          </a:p>
          <a:p>
            <a:pPr marL="0" indent="0">
              <a:lnSpc>
                <a:spcPct val="150000"/>
              </a:lnSpc>
              <a:buNone/>
            </a:pPr>
            <a:r>
              <a:rPr sz="1600" dirty="0">
                <a:ea typeface="宋体" panose="02010600030101010101" pitchFamily="2" charset="-122"/>
                <a:sym typeface="+mn-ea"/>
              </a:rPr>
              <a:t>alpha:先验平滑因子，默认等于1，当等于1时表示拉普拉斯平滑</a:t>
            </a:r>
            <a:endParaRPr sz="1600" dirty="0">
              <a:ea typeface="宋体" panose="02010600030101010101" pitchFamily="2" charset="-122"/>
              <a:sym typeface="+mn-ea"/>
            </a:endParaRPr>
          </a:p>
          <a:p>
            <a:pPr marL="0" indent="0">
              <a:lnSpc>
                <a:spcPct val="150000"/>
              </a:lnSpc>
              <a:buNone/>
            </a:pPr>
            <a:r>
              <a:rPr sz="1600" dirty="0">
                <a:ea typeface="宋体" panose="02010600030101010101" pitchFamily="2" charset="-122"/>
                <a:sym typeface="+mn-ea"/>
              </a:rPr>
              <a:t>fit_prior:是否去学习类的先验概率，默认是True</a:t>
            </a:r>
            <a:endParaRPr sz="1600" dirty="0">
              <a:ea typeface="宋体" panose="02010600030101010101" pitchFamily="2" charset="-122"/>
              <a:sym typeface="+mn-ea"/>
            </a:endParaRPr>
          </a:p>
          <a:p>
            <a:pPr marL="0" indent="0">
              <a:lnSpc>
                <a:spcPct val="150000"/>
              </a:lnSpc>
              <a:buNone/>
            </a:pPr>
            <a:r>
              <a:rPr sz="1600" dirty="0">
                <a:ea typeface="宋体" panose="02010600030101010101" pitchFamily="2" charset="-122"/>
                <a:sym typeface="+mn-ea"/>
              </a:rPr>
              <a:t>class_prior:各个类别的先验概率，如果没有指定，则模型会根据数据自动学习， 每个类别的先验概率相同，</a:t>
            </a:r>
            <a:r>
              <a:rPr lang="zh-CN" sz="1600" dirty="0">
                <a:ea typeface="宋体" panose="02010600030101010101" pitchFamily="2" charset="-122"/>
                <a:sym typeface="+mn-ea"/>
              </a:rPr>
              <a:t>即类别数</a:t>
            </a:r>
            <a:r>
              <a:rPr lang="en-US" altLang="zh-CN" sz="1600" dirty="0">
                <a:ea typeface="宋体" panose="02010600030101010101" pitchFamily="2" charset="-122"/>
                <a:sym typeface="+mn-ea"/>
              </a:rPr>
              <a:t>N</a:t>
            </a:r>
            <a:r>
              <a:rPr sz="1600" dirty="0">
                <a:ea typeface="宋体" panose="02010600030101010101" pitchFamily="2" charset="-122"/>
                <a:sym typeface="+mn-ea"/>
              </a:rPr>
              <a:t>分之一</a:t>
            </a:r>
            <a:endParaRPr sz="1600" dirty="0">
              <a:ea typeface="宋体" panose="02010600030101010101" pitchFamily="2" charset="-122"/>
              <a:sym typeface="+mn-ea"/>
            </a:endParaRPr>
          </a:p>
          <a:p>
            <a:pPr marL="0" indent="0">
              <a:lnSpc>
                <a:spcPct val="150000"/>
              </a:lnSpc>
              <a:buNone/>
            </a:pPr>
            <a:r>
              <a:rPr lang="zh-CN" sz="1600" dirty="0">
                <a:ea typeface="宋体" panose="02010600030101010101" pitchFamily="2" charset="-122"/>
                <a:sym typeface="+mn-ea"/>
              </a:rPr>
              <a:t>模型对象的属性：</a:t>
            </a:r>
            <a:endParaRPr sz="1600" dirty="0">
              <a:ea typeface="宋体" panose="02010600030101010101" pitchFamily="2" charset="-122"/>
              <a:sym typeface="+mn-ea"/>
            </a:endParaRPr>
          </a:p>
          <a:p>
            <a:pPr marL="0" indent="0">
              <a:lnSpc>
                <a:spcPct val="150000"/>
              </a:lnSpc>
              <a:buNone/>
            </a:pPr>
            <a:r>
              <a:rPr sz="1600" dirty="0">
                <a:ea typeface="宋体" panose="02010600030101010101" pitchFamily="2" charset="-122"/>
                <a:sym typeface="+mn-ea"/>
              </a:rPr>
              <a:t>class_count_: 训练样本中各类别对应的样本数</a:t>
            </a:r>
            <a:endParaRPr sz="1600" dirty="0">
              <a:ea typeface="宋体" panose="02010600030101010101" pitchFamily="2" charset="-122"/>
              <a:sym typeface="+mn-ea"/>
            </a:endParaRPr>
          </a:p>
          <a:p>
            <a:pPr marL="0" indent="0">
              <a:lnSpc>
                <a:spcPct val="150000"/>
              </a:lnSpc>
              <a:buNone/>
            </a:pPr>
            <a:r>
              <a:rPr sz="1600" dirty="0">
                <a:ea typeface="宋体" panose="02010600030101010101" pitchFamily="2" charset="-122"/>
                <a:sym typeface="+mn-ea"/>
              </a:rPr>
              <a:t>feature_count_: 每个类别中各个特征出现的次数</a:t>
            </a:r>
            <a:endParaRPr sz="1600" dirty="0">
              <a:ea typeface="宋体" panose="02010600030101010101" pitchFamily="2" charset="-122"/>
              <a:sym typeface="+mn-ea"/>
            </a:endParaRPr>
          </a:p>
          <a:p>
            <a:pPr>
              <a:lnSpc>
                <a:spcPct val="150000"/>
              </a:lnSpc>
            </a:pPr>
            <a:endParaRPr sz="1600" dirty="0">
              <a:ea typeface="宋体" panose="02010600030101010101" pitchFamily="2" charset="-122"/>
              <a:sym typeface="+mn-ea"/>
            </a:endParaRPr>
          </a:p>
        </p:txBody>
      </p:sp>
    </p:spTree>
  </p:cSld>
  <p:clrMapOvr>
    <a:masterClrMapping/>
  </p:clrMapOvr>
  <p:transition spd="med"/>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zh-CN">
                <a:ea typeface="宋体" panose="02010600030101010101" pitchFamily="2" charset="-122"/>
                <a:sym typeface="+mn-ea"/>
              </a:rPr>
              <a:t>朴素贝叶斯分类器</a:t>
            </a:r>
            <a:endParaRPr lang="zh-CN" altLang="zh-CN" dirty="0"/>
          </a:p>
        </p:txBody>
      </p:sp>
      <p:sp>
        <p:nvSpPr>
          <p:cNvPr id="131" name="Content Placeholder 2"/>
          <p:cNvSpPr txBox="1">
            <a:spLocks noGrp="1"/>
          </p:cNvSpPr>
          <p:nvPr/>
        </p:nvSpPr>
        <p:spPr>
          <a:xfrm>
            <a:off x="598805" y="1233170"/>
            <a:ext cx="5759450"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en-US" altLang="zh-CN" sz="1600" dirty="0">
                <a:ea typeface="宋体" panose="02010600030101010101" pitchFamily="2" charset="-122"/>
                <a:sym typeface="+mn-ea"/>
              </a:rPr>
              <a:t>sklearn</a:t>
            </a:r>
            <a:r>
              <a:rPr lang="zh-CN" altLang="en-US" sz="1600" dirty="0">
                <a:ea typeface="宋体" panose="02010600030101010101" pitchFamily="2" charset="-122"/>
                <a:sym typeface="+mn-ea"/>
              </a:rPr>
              <a:t>工具使用</a:t>
            </a:r>
            <a:r>
              <a:rPr lang="zh-CN" sz="1600" dirty="0">
                <a:ea typeface="宋体" panose="02010600030101010101" pitchFamily="2" charset="-122"/>
                <a:sym typeface="+mn-ea"/>
              </a:rPr>
              <a:t>：</a:t>
            </a:r>
            <a:endParaRPr lang="zh-CN" sz="1600" dirty="0">
              <a:ea typeface="宋体" panose="02010600030101010101" pitchFamily="2" charset="-122"/>
              <a:sym typeface="+mn-ea"/>
            </a:endParaRPr>
          </a:p>
          <a:p>
            <a:pPr>
              <a:lnSpc>
                <a:spcPct val="150000"/>
              </a:lnSpc>
            </a:pPr>
            <a:r>
              <a:rPr sz="1600" dirty="0">
                <a:ea typeface="宋体" panose="02010600030101010101" pitchFamily="2" charset="-122"/>
                <a:sym typeface="+mn-ea"/>
              </a:rPr>
              <a:t>from sklearn.naive_bayes import BernoulliNB </a:t>
            </a:r>
            <a:endParaRPr sz="1600" dirty="0">
              <a:ea typeface="宋体" panose="02010600030101010101" pitchFamily="2" charset="-122"/>
              <a:sym typeface="+mn-ea"/>
            </a:endParaRPr>
          </a:p>
          <a:p>
            <a:pPr marL="0" indent="0">
              <a:lnSpc>
                <a:spcPct val="150000"/>
              </a:lnSpc>
              <a:buNone/>
            </a:pPr>
            <a:r>
              <a:rPr sz="1600" dirty="0">
                <a:ea typeface="宋体" panose="02010600030101010101" pitchFamily="2" charset="-122"/>
                <a:sym typeface="+mn-ea"/>
              </a:rPr>
              <a:t>伯努利朴素贝叶斯：特征变量是布尔变量，符合0/1分布，在文档分类中特征是单词是否出现</a:t>
            </a:r>
            <a:endParaRPr sz="1600" dirty="0">
              <a:ea typeface="宋体" panose="02010600030101010101" pitchFamily="2" charset="-122"/>
              <a:sym typeface="+mn-ea"/>
            </a:endParaRPr>
          </a:p>
          <a:p>
            <a:pPr marL="0" indent="0">
              <a:lnSpc>
                <a:spcPct val="150000"/>
              </a:lnSpc>
              <a:buNone/>
            </a:pPr>
            <a:r>
              <a:rPr sz="1600" dirty="0">
                <a:ea typeface="宋体" panose="02010600030101010101" pitchFamily="2" charset="-122"/>
                <a:sym typeface="+mn-ea"/>
              </a:rPr>
              <a:t>BernoulliNB(alpha=1.0, fit_prior=True, class_prior=None)</a:t>
            </a:r>
            <a:endParaRPr sz="1600" dirty="0">
              <a:ea typeface="宋体" panose="02010600030101010101" pitchFamily="2" charset="-122"/>
              <a:sym typeface="+mn-ea"/>
            </a:endParaRPr>
          </a:p>
          <a:p>
            <a:pPr marL="0" indent="0">
              <a:lnSpc>
                <a:spcPct val="150000"/>
              </a:lnSpc>
              <a:buNone/>
            </a:pPr>
            <a:r>
              <a:rPr sz="1600" dirty="0">
                <a:ea typeface="宋体" panose="02010600030101010101" pitchFamily="2" charset="-122"/>
                <a:sym typeface="+mn-ea"/>
              </a:rPr>
              <a:t>alpha:平滑因子，与多项式中的alpha一致</a:t>
            </a:r>
            <a:endParaRPr sz="1600" dirty="0">
              <a:ea typeface="宋体" panose="02010600030101010101" pitchFamily="2" charset="-122"/>
              <a:sym typeface="+mn-ea"/>
            </a:endParaRPr>
          </a:p>
          <a:p>
            <a:pPr marL="0" indent="0">
              <a:lnSpc>
                <a:spcPct val="150000"/>
              </a:lnSpc>
              <a:buNone/>
            </a:pPr>
            <a:r>
              <a:rPr sz="1600" dirty="0">
                <a:ea typeface="宋体" panose="02010600030101010101" pitchFamily="2" charset="-122"/>
                <a:sym typeface="+mn-ea"/>
              </a:rPr>
              <a:t>fit_prior:是否去学习类的先验概率，默认是True</a:t>
            </a:r>
            <a:endParaRPr sz="1600" dirty="0">
              <a:ea typeface="宋体" panose="02010600030101010101" pitchFamily="2" charset="-122"/>
              <a:sym typeface="+mn-ea"/>
            </a:endParaRPr>
          </a:p>
          <a:p>
            <a:pPr marL="0" indent="0">
              <a:lnSpc>
                <a:spcPct val="150000"/>
              </a:lnSpc>
              <a:buNone/>
            </a:pPr>
            <a:r>
              <a:rPr sz="1600" dirty="0">
                <a:ea typeface="宋体" panose="02010600030101010101" pitchFamily="2" charset="-122"/>
                <a:sym typeface="+mn-ea"/>
              </a:rPr>
              <a:t>class_prior:各个类别的先验概率，如果没有指定，则模型会根据数据自动学习， 每个类别的先验概率相同，</a:t>
            </a:r>
            <a:r>
              <a:rPr lang="zh-CN" sz="1600" dirty="0">
                <a:ea typeface="宋体" panose="02010600030101010101" pitchFamily="2" charset="-122"/>
                <a:sym typeface="+mn-ea"/>
              </a:rPr>
              <a:t>即类别数</a:t>
            </a:r>
            <a:r>
              <a:rPr lang="en-US" altLang="zh-CN" sz="1600" dirty="0">
                <a:ea typeface="宋体" panose="02010600030101010101" pitchFamily="2" charset="-122"/>
                <a:sym typeface="+mn-ea"/>
              </a:rPr>
              <a:t>N</a:t>
            </a:r>
            <a:r>
              <a:rPr sz="1600" dirty="0">
                <a:ea typeface="宋体" panose="02010600030101010101" pitchFamily="2" charset="-122"/>
                <a:sym typeface="+mn-ea"/>
              </a:rPr>
              <a:t>分之一</a:t>
            </a:r>
            <a:endParaRPr sz="1600" dirty="0">
              <a:ea typeface="宋体" panose="02010600030101010101" pitchFamily="2" charset="-122"/>
              <a:sym typeface="+mn-ea"/>
            </a:endParaRPr>
          </a:p>
          <a:p>
            <a:pPr marL="0" indent="0">
              <a:lnSpc>
                <a:spcPct val="150000"/>
              </a:lnSpc>
              <a:buNone/>
            </a:pPr>
            <a:r>
              <a:rPr lang="zh-CN" sz="1600" dirty="0">
                <a:ea typeface="宋体" panose="02010600030101010101" pitchFamily="2" charset="-122"/>
                <a:sym typeface="+mn-ea"/>
              </a:rPr>
              <a:t>模型对象的属性：</a:t>
            </a:r>
            <a:endParaRPr sz="1600" dirty="0">
              <a:ea typeface="宋体" panose="02010600030101010101" pitchFamily="2" charset="-122"/>
              <a:sym typeface="+mn-ea"/>
            </a:endParaRPr>
          </a:p>
          <a:p>
            <a:pPr marL="0" indent="0">
              <a:lnSpc>
                <a:spcPct val="150000"/>
              </a:lnSpc>
              <a:buNone/>
            </a:pPr>
            <a:r>
              <a:rPr sz="1600" dirty="0">
                <a:ea typeface="宋体" panose="02010600030101010101" pitchFamily="2" charset="-122"/>
                <a:sym typeface="+mn-ea"/>
              </a:rPr>
              <a:t>class_count_: 训练样本中各类别对应的样本数</a:t>
            </a:r>
            <a:endParaRPr sz="1600" dirty="0">
              <a:ea typeface="宋体" panose="02010600030101010101" pitchFamily="2" charset="-122"/>
              <a:sym typeface="+mn-ea"/>
            </a:endParaRPr>
          </a:p>
          <a:p>
            <a:pPr marL="0" indent="0">
              <a:lnSpc>
                <a:spcPct val="150000"/>
              </a:lnSpc>
              <a:buNone/>
            </a:pPr>
            <a:r>
              <a:rPr sz="1600" dirty="0">
                <a:ea typeface="宋体" panose="02010600030101010101" pitchFamily="2" charset="-122"/>
                <a:sym typeface="+mn-ea"/>
              </a:rPr>
              <a:t>feature_count_: 每个类别中各个特征出现的次数</a:t>
            </a:r>
            <a:endParaRPr sz="1600" dirty="0">
              <a:ea typeface="宋体" panose="02010600030101010101" pitchFamily="2" charset="-122"/>
              <a:sym typeface="+mn-ea"/>
            </a:endParaRPr>
          </a:p>
        </p:txBody>
      </p:sp>
      <p:sp>
        <p:nvSpPr>
          <p:cNvPr id="2" name="Content Placeholder 2"/>
          <p:cNvSpPr txBox="1">
            <a:spLocks noGrp="1"/>
          </p:cNvSpPr>
          <p:nvPr/>
        </p:nvSpPr>
        <p:spPr>
          <a:xfrm>
            <a:off x="6432550" y="1167765"/>
            <a:ext cx="5759450"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a:lnSpc>
                <a:spcPct val="150000"/>
              </a:lnSpc>
            </a:pPr>
            <a:r>
              <a:rPr lang="en-US" sz="1600" dirty="0">
                <a:ea typeface="宋体" panose="02010600030101010101" pitchFamily="2" charset="-122"/>
                <a:sym typeface="+mn-ea"/>
              </a:rPr>
              <a:t>To Do </a:t>
            </a:r>
            <a:r>
              <a:rPr lang="zh-CN" sz="1600" dirty="0">
                <a:ea typeface="宋体" panose="02010600030101010101" pitchFamily="2" charset="-122"/>
                <a:sym typeface="+mn-ea"/>
              </a:rPr>
              <a:t>使用朴素贝叶斯进行</a:t>
            </a:r>
            <a:r>
              <a:rPr lang="en-US" altLang="zh-CN" sz="1600" dirty="0">
                <a:ea typeface="宋体" panose="02010600030101010101" pitchFamily="2" charset="-122"/>
                <a:sym typeface="+mn-ea"/>
              </a:rPr>
              <a:t>mnist</a:t>
            </a:r>
            <a:r>
              <a:rPr lang="zh-CN" altLang="zh-CN" sz="1600" dirty="0">
                <a:ea typeface="宋体" panose="02010600030101010101" pitchFamily="2" charset="-122"/>
                <a:sym typeface="+mn-ea"/>
              </a:rPr>
              <a:t>手写数字分类</a:t>
            </a:r>
            <a:endParaRPr sz="1600" dirty="0">
              <a:ea typeface="宋体" panose="02010600030101010101" pitchFamily="2" charset="-122"/>
              <a:sym typeface="+mn-ea"/>
            </a:endParaRPr>
          </a:p>
          <a:p>
            <a:pPr marL="0" indent="0">
              <a:lnSpc>
                <a:spcPct val="150000"/>
              </a:lnSpc>
              <a:buNone/>
            </a:pPr>
            <a:endParaRPr sz="1600" dirty="0">
              <a:ea typeface="宋体" panose="02010600030101010101" pitchFamily="2" charset="-122"/>
              <a:sym typeface="+mn-ea"/>
            </a:endParaRPr>
          </a:p>
        </p:txBody>
      </p:sp>
      <p:pic>
        <p:nvPicPr>
          <p:cNvPr id="4" name="图片 3"/>
          <p:cNvPicPr>
            <a:picLocks noChangeAspect="1"/>
          </p:cNvPicPr>
          <p:nvPr/>
        </p:nvPicPr>
        <p:blipFill>
          <a:blip r:embed="rId1"/>
          <a:stretch>
            <a:fillRect/>
          </a:stretch>
        </p:blipFill>
        <p:spPr>
          <a:xfrm>
            <a:off x="7077075" y="2395220"/>
            <a:ext cx="3814445" cy="2233295"/>
          </a:xfrm>
          <a:prstGeom prst="rect">
            <a:avLst/>
          </a:prstGeom>
        </p:spPr>
      </p:pic>
    </p:spTree>
  </p:cSld>
  <p:clrMapOvr>
    <a:masterClrMapping/>
  </p:clrMapOvr>
  <p:transition spd="med"/>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zh-CN">
                <a:ea typeface="宋体" panose="02010600030101010101" pitchFamily="2" charset="-122"/>
                <a:sym typeface="+mn-ea"/>
              </a:rPr>
              <a:t>决策树与随机森林</a:t>
            </a:r>
            <a:endParaRPr lang="zh-CN" altLang="zh-CN" dirty="0"/>
          </a:p>
        </p:txBody>
      </p:sp>
      <p:sp>
        <p:nvSpPr>
          <p:cNvPr id="131" name="Content Placeholder 2"/>
          <p:cNvSpPr txBox="1">
            <a:spLocks noGrp="1"/>
          </p:cNvSpPr>
          <p:nvPr/>
        </p:nvSpPr>
        <p:spPr>
          <a:xfrm>
            <a:off x="598805" y="1442720"/>
            <a:ext cx="5759450"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zh-CN" sz="1600" dirty="0">
                <a:ea typeface="宋体" panose="02010600030101010101" pitchFamily="2" charset="-122"/>
                <a:sym typeface="+mn-ea"/>
              </a:rPr>
              <a:t>决策树：</a:t>
            </a:r>
            <a:endParaRPr lang="zh-CN" sz="1600" dirty="0">
              <a:ea typeface="宋体" panose="02010600030101010101" pitchFamily="2" charset="-122"/>
              <a:sym typeface="+mn-ea"/>
            </a:endParaRPr>
          </a:p>
          <a:p>
            <a:pPr>
              <a:lnSpc>
                <a:spcPct val="150000"/>
              </a:lnSpc>
            </a:pPr>
            <a:r>
              <a:rPr sz="1600" dirty="0">
                <a:ea typeface="宋体" panose="02010600030101010101" pitchFamily="2" charset="-122"/>
                <a:sym typeface="+mn-ea"/>
              </a:rPr>
              <a:t>决策树基本上就是把我们以前的经验总结出来</a:t>
            </a:r>
            <a:endParaRPr sz="1600" dirty="0">
              <a:ea typeface="宋体" panose="02010600030101010101" pitchFamily="2" charset="-122"/>
              <a:sym typeface="+mn-ea"/>
            </a:endParaRPr>
          </a:p>
          <a:p>
            <a:pPr>
              <a:lnSpc>
                <a:spcPct val="150000"/>
              </a:lnSpc>
            </a:pPr>
            <a:r>
              <a:rPr sz="1600" dirty="0">
                <a:ea typeface="宋体" panose="02010600030101010101" pitchFamily="2" charset="-122"/>
                <a:sym typeface="+mn-ea"/>
              </a:rPr>
              <a:t>常见的决策树算法有C4.5、ID3和CART</a:t>
            </a:r>
            <a:endParaRPr lang="en-US" sz="1600" dirty="0">
              <a:ea typeface="宋体" panose="02010600030101010101" pitchFamily="2" charset="-122"/>
              <a:sym typeface="+mn-ea"/>
            </a:endParaRPr>
          </a:p>
          <a:p>
            <a:pPr>
              <a:lnSpc>
                <a:spcPct val="150000"/>
              </a:lnSpc>
            </a:pPr>
            <a:r>
              <a:rPr lang="en-US" sz="1600" dirty="0">
                <a:ea typeface="宋体" panose="02010600030101010101" pitchFamily="2" charset="-122"/>
                <a:sym typeface="+mn-ea"/>
              </a:rPr>
              <a:t>Thinking</a:t>
            </a:r>
            <a:r>
              <a:rPr lang="zh-CN" altLang="en-US" sz="1600" dirty="0">
                <a:ea typeface="宋体" panose="02010600030101010101" pitchFamily="2" charset="-122"/>
                <a:sym typeface="+mn-ea"/>
              </a:rPr>
              <a:t>：</a:t>
            </a:r>
            <a:r>
              <a:rPr sz="1600" dirty="0">
                <a:ea typeface="宋体" panose="02010600030101010101" pitchFamily="2" charset="-122"/>
                <a:sym typeface="+mn-ea"/>
              </a:rPr>
              <a:t>如何构造一个判断是否去打篮球的决策树</a:t>
            </a:r>
            <a:endParaRPr sz="1600" dirty="0">
              <a:ea typeface="宋体" panose="02010600030101010101" pitchFamily="2" charset="-122"/>
              <a:sym typeface="+mn-ea"/>
            </a:endParaRPr>
          </a:p>
          <a:p>
            <a:pPr marL="0" indent="0">
              <a:lnSpc>
                <a:spcPct val="150000"/>
              </a:lnSpc>
              <a:buNone/>
            </a:pPr>
            <a:r>
              <a:rPr sz="1600" dirty="0">
                <a:ea typeface="宋体" panose="02010600030101010101" pitchFamily="2" charset="-122"/>
                <a:sym typeface="+mn-ea"/>
              </a:rPr>
              <a:t>将哪个属性（天气、温度、湿度、刮风）作为根节点是个关键问题</a:t>
            </a:r>
            <a:endParaRPr sz="1600" dirty="0">
              <a:ea typeface="宋体" panose="02010600030101010101" pitchFamily="2" charset="-122"/>
              <a:sym typeface="+mn-ea"/>
            </a:endParaRPr>
          </a:p>
          <a:p>
            <a:pPr>
              <a:lnSpc>
                <a:spcPct val="150000"/>
              </a:lnSpc>
            </a:pPr>
            <a:endParaRPr sz="1600" dirty="0">
              <a:ea typeface="宋体" panose="02010600030101010101" pitchFamily="2" charset="-122"/>
              <a:sym typeface="+mn-ea"/>
            </a:endParaRPr>
          </a:p>
          <a:p>
            <a:pPr>
              <a:lnSpc>
                <a:spcPct val="150000"/>
              </a:lnSpc>
            </a:pPr>
            <a:endParaRPr sz="1600" dirty="0">
              <a:ea typeface="宋体" panose="02010600030101010101" pitchFamily="2" charset="-122"/>
              <a:sym typeface="+mn-ea"/>
            </a:endParaRPr>
          </a:p>
          <a:p>
            <a:pPr>
              <a:lnSpc>
                <a:spcPct val="150000"/>
              </a:lnSpc>
            </a:pPr>
            <a:endParaRPr sz="1600" dirty="0">
              <a:ea typeface="宋体" panose="02010600030101010101" pitchFamily="2" charset="-122"/>
              <a:sym typeface="+mn-ea"/>
            </a:endParaRPr>
          </a:p>
        </p:txBody>
      </p:sp>
      <p:graphicFrame>
        <p:nvGraphicFramePr>
          <p:cNvPr id="2" name="表格 1"/>
          <p:cNvGraphicFramePr/>
          <p:nvPr>
            <p:custDataLst>
              <p:tags r:id="rId1"/>
            </p:custDataLst>
          </p:nvPr>
        </p:nvGraphicFramePr>
        <p:xfrm>
          <a:off x="6803390" y="1917700"/>
          <a:ext cx="5026025" cy="2636520"/>
        </p:xfrm>
        <a:graphic>
          <a:graphicData uri="http://schemas.openxmlformats.org/drawingml/2006/table">
            <a:tbl>
              <a:tblPr firstRow="1" bandRow="1">
                <a:tableStyleId>{5940675A-B579-460E-94D1-54222C63F5DA}</a:tableStyleId>
              </a:tblPr>
              <a:tblGrid>
                <a:gridCol w="1011555"/>
                <a:gridCol w="1003935"/>
                <a:gridCol w="1003300"/>
                <a:gridCol w="1003935"/>
                <a:gridCol w="1003300"/>
              </a:tblGrid>
              <a:tr h="396240">
                <a:tc>
                  <a:txBody>
                    <a:bodyPr/>
                    <a:p>
                      <a:pPr algn="ctr">
                        <a:buNone/>
                      </a:pPr>
                      <a:r>
                        <a:rPr lang="en-US" sz="1600">
                          <a:solidFill>
                            <a:srgbClr val="494949"/>
                          </a:solidFill>
                          <a:latin typeface="微软雅黑" panose="020B0503020204020204" charset="-122"/>
                          <a:ea typeface="微软雅黑" panose="020B0503020204020204" charset="-122"/>
                          <a:cs typeface="微软雅黑" panose="020B0503020204020204" charset="-122"/>
                        </a:rPr>
                        <a:t>天气</a:t>
                      </a:r>
                      <a:endParaRPr lang="en-US" altLang="en-US" sz="1600">
                        <a:solidFill>
                          <a:srgbClr val="494949"/>
                        </a:solidFill>
                        <a:latin typeface="微软雅黑" panose="020B0503020204020204" charset="-122"/>
                        <a:ea typeface="微软雅黑" panose="020B0503020204020204" charset="-122"/>
                        <a:cs typeface="微软雅黑" panose="020B0503020204020204" charset="-122"/>
                      </a:endParaRPr>
                    </a:p>
                  </a:txBody>
                  <a:tcPr marL="0" marR="0" marT="38100" marB="38100" vert="horz" anchor="t">
                    <a:lnL w="12700" cap="flat" cmpd="sng">
                      <a:solidFill>
                        <a:srgbClr val="C9D1C5"/>
                      </a:solidFill>
                      <a:prstDash val="solid"/>
                      <a:headEnd type="none" w="med" len="med"/>
                      <a:tailEnd type="none" w="med" len="med"/>
                    </a:lnL>
                    <a:lnR w="12700" cap="flat" cmpd="sng">
                      <a:solidFill>
                        <a:srgbClr val="C9D1C5"/>
                      </a:solidFill>
                      <a:prstDash val="solid"/>
                      <a:headEnd type="none" w="med" len="med"/>
                      <a:tailEnd type="none" w="med" len="med"/>
                    </a:lnR>
                    <a:lnT w="12700" cap="flat" cmpd="sng">
                      <a:solidFill>
                        <a:srgbClr val="C9D1C5"/>
                      </a:solidFill>
                      <a:prstDash val="solid"/>
                      <a:headEnd type="none" w="med" len="med"/>
                      <a:tailEnd type="none" w="med" len="med"/>
                    </a:lnT>
                    <a:lnB w="12700" cap="flat" cmpd="sng">
                      <a:solidFill>
                        <a:srgbClr val="C9D1C5"/>
                      </a:solidFill>
                      <a:prstDash val="solid"/>
                      <a:headEnd type="none" w="med" len="med"/>
                      <a:tailEnd type="none" w="med" len="med"/>
                    </a:lnB>
                    <a:lnTlToBr>
                      <a:noFill/>
                    </a:lnTlToBr>
                    <a:lnBlToTr>
                      <a:noFill/>
                    </a:lnBlToTr>
                    <a:solidFill>
                      <a:srgbClr val="EDF6E8"/>
                    </a:solidFill>
                  </a:tcPr>
                </a:tc>
                <a:tc>
                  <a:txBody>
                    <a:bodyPr/>
                    <a:p>
                      <a:pPr algn="ctr">
                        <a:buNone/>
                      </a:pPr>
                      <a:r>
                        <a:rPr lang="en-US" sz="1600">
                          <a:solidFill>
                            <a:srgbClr val="494949"/>
                          </a:solidFill>
                          <a:latin typeface="微软雅黑" panose="020B0503020204020204" charset="-122"/>
                          <a:ea typeface="微软雅黑" panose="020B0503020204020204" charset="-122"/>
                          <a:cs typeface="微软雅黑" panose="020B0503020204020204" charset="-122"/>
                        </a:rPr>
                        <a:t>温度</a:t>
                      </a:r>
                      <a:endParaRPr lang="en-US" altLang="en-US" sz="1600">
                        <a:solidFill>
                          <a:srgbClr val="494949"/>
                        </a:solidFill>
                        <a:latin typeface="微软雅黑" panose="020B0503020204020204" charset="-122"/>
                        <a:ea typeface="微软雅黑" panose="020B0503020204020204" charset="-122"/>
                        <a:cs typeface="微软雅黑" panose="020B0503020204020204" charset="-122"/>
                      </a:endParaRPr>
                    </a:p>
                  </a:txBody>
                  <a:tcPr marL="0" marR="0" marT="38100" marB="38100" vert="horz" anchor="t">
                    <a:lnL w="12700" cap="flat" cmpd="sng">
                      <a:solidFill>
                        <a:srgbClr val="C9D1C5"/>
                      </a:solidFill>
                      <a:prstDash val="solid"/>
                      <a:headEnd type="none" w="med" len="med"/>
                      <a:tailEnd type="none" w="med" len="med"/>
                    </a:lnL>
                    <a:lnR w="12700" cap="flat" cmpd="sng">
                      <a:solidFill>
                        <a:srgbClr val="C9D1C5"/>
                      </a:solidFill>
                      <a:prstDash val="solid"/>
                      <a:headEnd type="none" w="med" len="med"/>
                      <a:tailEnd type="none" w="med" len="med"/>
                    </a:lnR>
                    <a:lnT w="12700" cap="flat" cmpd="sng">
                      <a:solidFill>
                        <a:srgbClr val="C9D1C5"/>
                      </a:solidFill>
                      <a:prstDash val="solid"/>
                      <a:headEnd type="none" w="med" len="med"/>
                      <a:tailEnd type="none" w="med" len="med"/>
                    </a:lnT>
                    <a:lnB w="12700" cap="flat" cmpd="sng">
                      <a:solidFill>
                        <a:srgbClr val="C9D1C5"/>
                      </a:solidFill>
                      <a:prstDash val="solid"/>
                      <a:headEnd type="none" w="med" len="med"/>
                      <a:tailEnd type="none" w="med" len="med"/>
                    </a:lnB>
                    <a:lnTlToBr>
                      <a:noFill/>
                    </a:lnTlToBr>
                    <a:lnBlToTr>
                      <a:noFill/>
                    </a:lnBlToTr>
                    <a:solidFill>
                      <a:srgbClr val="EDF6E8"/>
                    </a:solidFill>
                  </a:tcPr>
                </a:tc>
                <a:tc>
                  <a:txBody>
                    <a:bodyPr/>
                    <a:p>
                      <a:pPr algn="ctr">
                        <a:buNone/>
                      </a:pPr>
                      <a:r>
                        <a:rPr lang="en-US" sz="1600">
                          <a:solidFill>
                            <a:srgbClr val="494949"/>
                          </a:solidFill>
                          <a:latin typeface="微软雅黑" panose="020B0503020204020204" charset="-122"/>
                          <a:ea typeface="微软雅黑" panose="020B0503020204020204" charset="-122"/>
                          <a:cs typeface="微软雅黑" panose="020B0503020204020204" charset="-122"/>
                        </a:rPr>
                        <a:t>湿度</a:t>
                      </a:r>
                      <a:endParaRPr lang="en-US" altLang="en-US" sz="1600">
                        <a:solidFill>
                          <a:srgbClr val="494949"/>
                        </a:solidFill>
                        <a:latin typeface="微软雅黑" panose="020B0503020204020204" charset="-122"/>
                        <a:ea typeface="微软雅黑" panose="020B0503020204020204" charset="-122"/>
                        <a:cs typeface="微软雅黑" panose="020B0503020204020204" charset="-122"/>
                      </a:endParaRPr>
                    </a:p>
                  </a:txBody>
                  <a:tcPr marL="0" marR="0" marT="38100" marB="38100" vert="horz" anchor="t">
                    <a:lnL w="12700" cap="flat" cmpd="sng">
                      <a:solidFill>
                        <a:srgbClr val="C9D1C5"/>
                      </a:solidFill>
                      <a:prstDash val="solid"/>
                      <a:headEnd type="none" w="med" len="med"/>
                      <a:tailEnd type="none" w="med" len="med"/>
                    </a:lnL>
                    <a:lnR w="12700" cap="flat" cmpd="sng">
                      <a:solidFill>
                        <a:srgbClr val="C9D1C5"/>
                      </a:solidFill>
                      <a:prstDash val="solid"/>
                      <a:headEnd type="none" w="med" len="med"/>
                      <a:tailEnd type="none" w="med" len="med"/>
                    </a:lnR>
                    <a:lnT w="12700" cap="flat" cmpd="sng">
                      <a:solidFill>
                        <a:srgbClr val="C9D1C5"/>
                      </a:solidFill>
                      <a:prstDash val="solid"/>
                      <a:headEnd type="none" w="med" len="med"/>
                      <a:tailEnd type="none" w="med" len="med"/>
                    </a:lnT>
                    <a:lnB w="12700" cap="flat" cmpd="sng">
                      <a:solidFill>
                        <a:srgbClr val="C9D1C5"/>
                      </a:solidFill>
                      <a:prstDash val="solid"/>
                      <a:headEnd type="none" w="med" len="med"/>
                      <a:tailEnd type="none" w="med" len="med"/>
                    </a:lnB>
                    <a:lnTlToBr>
                      <a:noFill/>
                    </a:lnTlToBr>
                    <a:lnBlToTr>
                      <a:noFill/>
                    </a:lnBlToTr>
                    <a:solidFill>
                      <a:srgbClr val="EDF6E8"/>
                    </a:solidFill>
                  </a:tcPr>
                </a:tc>
                <a:tc>
                  <a:txBody>
                    <a:bodyPr/>
                    <a:p>
                      <a:pPr algn="ctr">
                        <a:buNone/>
                      </a:pPr>
                      <a:r>
                        <a:rPr lang="en-US" sz="1600">
                          <a:solidFill>
                            <a:srgbClr val="494949"/>
                          </a:solidFill>
                          <a:latin typeface="微软雅黑" panose="020B0503020204020204" charset="-122"/>
                          <a:ea typeface="微软雅黑" panose="020B0503020204020204" charset="-122"/>
                          <a:cs typeface="微软雅黑" panose="020B0503020204020204" charset="-122"/>
                        </a:rPr>
                        <a:t>刮风</a:t>
                      </a:r>
                      <a:endParaRPr lang="en-US" altLang="en-US" sz="1600">
                        <a:solidFill>
                          <a:srgbClr val="494949"/>
                        </a:solidFill>
                        <a:latin typeface="微软雅黑" panose="020B0503020204020204" charset="-122"/>
                        <a:ea typeface="微软雅黑" panose="020B0503020204020204" charset="-122"/>
                        <a:cs typeface="微软雅黑" panose="020B0503020204020204" charset="-122"/>
                      </a:endParaRPr>
                    </a:p>
                  </a:txBody>
                  <a:tcPr marL="0" marR="0" marT="38100" marB="38100" vert="horz" anchor="t">
                    <a:lnL w="12700" cap="flat" cmpd="sng">
                      <a:solidFill>
                        <a:srgbClr val="C9D1C5"/>
                      </a:solidFill>
                      <a:prstDash val="solid"/>
                      <a:headEnd type="none" w="med" len="med"/>
                      <a:tailEnd type="none" w="med" len="med"/>
                    </a:lnL>
                    <a:lnR w="12700" cap="flat" cmpd="sng">
                      <a:solidFill>
                        <a:srgbClr val="C9D1C5"/>
                      </a:solidFill>
                      <a:prstDash val="solid"/>
                      <a:headEnd type="none" w="med" len="med"/>
                      <a:tailEnd type="none" w="med" len="med"/>
                    </a:lnR>
                    <a:lnT w="12700" cap="flat" cmpd="sng">
                      <a:solidFill>
                        <a:srgbClr val="C9D1C5"/>
                      </a:solidFill>
                      <a:prstDash val="solid"/>
                      <a:headEnd type="none" w="med" len="med"/>
                      <a:tailEnd type="none" w="med" len="med"/>
                    </a:lnT>
                    <a:lnB w="12700" cap="flat" cmpd="sng">
                      <a:solidFill>
                        <a:srgbClr val="C9D1C5"/>
                      </a:solidFill>
                      <a:prstDash val="solid"/>
                      <a:headEnd type="none" w="med" len="med"/>
                      <a:tailEnd type="none" w="med" len="med"/>
                    </a:lnB>
                    <a:lnTlToBr>
                      <a:noFill/>
                    </a:lnTlToBr>
                    <a:lnBlToTr>
                      <a:noFill/>
                    </a:lnBlToTr>
                    <a:solidFill>
                      <a:srgbClr val="EDF6E8"/>
                    </a:solidFill>
                  </a:tcPr>
                </a:tc>
                <a:tc>
                  <a:txBody>
                    <a:bodyPr/>
                    <a:p>
                      <a:pPr algn="ctr">
                        <a:buNone/>
                      </a:pPr>
                      <a:r>
                        <a:rPr lang="en-US" sz="1600">
                          <a:solidFill>
                            <a:srgbClr val="494949"/>
                          </a:solidFill>
                          <a:latin typeface="微软雅黑" panose="020B0503020204020204" charset="-122"/>
                          <a:ea typeface="微软雅黑" panose="020B0503020204020204" charset="-122"/>
                          <a:cs typeface="微软雅黑" panose="020B0503020204020204" charset="-122"/>
                        </a:rPr>
                        <a:t>是否打球</a:t>
                      </a:r>
                      <a:endParaRPr lang="en-US" altLang="en-US" sz="1600">
                        <a:solidFill>
                          <a:srgbClr val="494949"/>
                        </a:solidFill>
                        <a:latin typeface="微软雅黑" panose="020B0503020204020204" charset="-122"/>
                        <a:ea typeface="微软雅黑" panose="020B0503020204020204" charset="-122"/>
                        <a:cs typeface="微软雅黑" panose="020B0503020204020204" charset="-122"/>
                      </a:endParaRPr>
                    </a:p>
                  </a:txBody>
                  <a:tcPr marL="0" marR="0" marT="38100" marB="38100" vert="horz" anchor="t">
                    <a:lnL w="12700" cap="flat" cmpd="sng">
                      <a:solidFill>
                        <a:srgbClr val="C9D1C5"/>
                      </a:solidFill>
                      <a:prstDash val="solid"/>
                      <a:headEnd type="none" w="med" len="med"/>
                      <a:tailEnd type="none" w="med" len="med"/>
                    </a:lnL>
                    <a:lnR w="12700" cap="flat" cmpd="sng">
                      <a:solidFill>
                        <a:srgbClr val="C9D1C5"/>
                      </a:solidFill>
                      <a:prstDash val="solid"/>
                      <a:headEnd type="none" w="med" len="med"/>
                      <a:tailEnd type="none" w="med" len="med"/>
                    </a:lnR>
                    <a:lnT w="12700" cap="flat" cmpd="sng">
                      <a:solidFill>
                        <a:srgbClr val="C9D1C5"/>
                      </a:solidFill>
                      <a:prstDash val="solid"/>
                      <a:headEnd type="none" w="med" len="med"/>
                      <a:tailEnd type="none" w="med" len="med"/>
                    </a:lnT>
                    <a:lnB w="12700" cap="flat" cmpd="sng">
                      <a:solidFill>
                        <a:srgbClr val="C9D1C5"/>
                      </a:solidFill>
                      <a:prstDash val="solid"/>
                      <a:headEnd type="none" w="med" len="med"/>
                      <a:tailEnd type="none" w="med" len="med"/>
                    </a:lnB>
                    <a:lnTlToBr>
                      <a:noFill/>
                    </a:lnTlToBr>
                    <a:lnBlToTr>
                      <a:noFill/>
                    </a:lnBlToTr>
                    <a:solidFill>
                      <a:srgbClr val="EDF6E8"/>
                    </a:solidFill>
                  </a:tcPr>
                </a:tc>
              </a:tr>
              <a:tr h="320040">
                <a:tc>
                  <a:txBody>
                    <a:bodyPr/>
                    <a:p>
                      <a:pPr algn="ctr">
                        <a:buNone/>
                      </a:pPr>
                      <a:r>
                        <a:rPr lang="en-US" sz="1600">
                          <a:solidFill>
                            <a:srgbClr val="494949"/>
                          </a:solidFill>
                          <a:latin typeface="微软雅黑" panose="020B0503020204020204" charset="-122"/>
                          <a:ea typeface="微软雅黑" panose="020B0503020204020204" charset="-122"/>
                          <a:cs typeface="微软雅黑" panose="020B0503020204020204" charset="-122"/>
                        </a:rPr>
                        <a:t>晴天</a:t>
                      </a:r>
                      <a:endParaRPr lang="en-US" altLang="en-US" sz="1600">
                        <a:solidFill>
                          <a:srgbClr val="494949"/>
                        </a:solidFill>
                        <a:latin typeface="微软雅黑" panose="020B0503020204020204" charset="-122"/>
                        <a:ea typeface="微软雅黑" panose="020B0503020204020204" charset="-122"/>
                        <a:cs typeface="微软雅黑" panose="020B0503020204020204" charset="-122"/>
                      </a:endParaRPr>
                    </a:p>
                  </a:txBody>
                  <a:tcPr marL="0" marR="0" marT="38100" marB="3810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C9D1C5"/>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ctr">
                        <a:buNone/>
                      </a:pPr>
                      <a:r>
                        <a:rPr lang="en-US" sz="1600">
                          <a:solidFill>
                            <a:srgbClr val="494949"/>
                          </a:solidFill>
                          <a:latin typeface="微软雅黑" panose="020B0503020204020204" charset="-122"/>
                          <a:ea typeface="微软雅黑" panose="020B0503020204020204" charset="-122"/>
                          <a:cs typeface="微软雅黑" panose="020B0503020204020204" charset="-122"/>
                        </a:rPr>
                        <a:t>高</a:t>
                      </a:r>
                      <a:endParaRPr lang="en-US" altLang="en-US" sz="1600">
                        <a:solidFill>
                          <a:srgbClr val="494949"/>
                        </a:solidFill>
                        <a:latin typeface="微软雅黑" panose="020B0503020204020204" charset="-122"/>
                        <a:ea typeface="微软雅黑" panose="020B0503020204020204" charset="-122"/>
                        <a:cs typeface="微软雅黑" panose="020B0503020204020204" charset="-122"/>
                      </a:endParaRPr>
                    </a:p>
                  </a:txBody>
                  <a:tcPr marL="0" marR="0" marT="38100" marB="3810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C9D1C5"/>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ctr">
                        <a:buNone/>
                      </a:pPr>
                      <a:r>
                        <a:rPr lang="en-US" sz="1600">
                          <a:solidFill>
                            <a:srgbClr val="494949"/>
                          </a:solidFill>
                          <a:latin typeface="微软雅黑" panose="020B0503020204020204" charset="-122"/>
                          <a:ea typeface="微软雅黑" panose="020B0503020204020204" charset="-122"/>
                          <a:cs typeface="微软雅黑" panose="020B0503020204020204" charset="-122"/>
                        </a:rPr>
                        <a:t>中</a:t>
                      </a:r>
                      <a:endParaRPr lang="en-US" altLang="en-US" sz="1600">
                        <a:solidFill>
                          <a:srgbClr val="494949"/>
                        </a:solidFill>
                        <a:latin typeface="微软雅黑" panose="020B0503020204020204" charset="-122"/>
                        <a:ea typeface="微软雅黑" panose="020B0503020204020204" charset="-122"/>
                        <a:cs typeface="微软雅黑" panose="020B0503020204020204" charset="-122"/>
                      </a:endParaRPr>
                    </a:p>
                  </a:txBody>
                  <a:tcPr marL="0" marR="0" marT="38100" marB="3810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C9D1C5"/>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ctr">
                        <a:buNone/>
                      </a:pPr>
                      <a:r>
                        <a:rPr lang="en-US" sz="1600">
                          <a:solidFill>
                            <a:srgbClr val="494949"/>
                          </a:solidFill>
                          <a:latin typeface="微软雅黑" panose="020B0503020204020204" charset="-122"/>
                          <a:ea typeface="微软雅黑" panose="020B0503020204020204" charset="-122"/>
                          <a:cs typeface="微软雅黑" panose="020B0503020204020204" charset="-122"/>
                        </a:rPr>
                        <a:t>否</a:t>
                      </a:r>
                      <a:endParaRPr lang="en-US" altLang="en-US" sz="1600">
                        <a:solidFill>
                          <a:srgbClr val="494949"/>
                        </a:solidFill>
                        <a:latin typeface="微软雅黑" panose="020B0503020204020204" charset="-122"/>
                        <a:ea typeface="微软雅黑" panose="020B0503020204020204" charset="-122"/>
                        <a:cs typeface="微软雅黑" panose="020B0503020204020204" charset="-122"/>
                      </a:endParaRPr>
                    </a:p>
                  </a:txBody>
                  <a:tcPr marL="0" marR="0" marT="38100" marB="3810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C9D1C5"/>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ctr">
                        <a:buNone/>
                      </a:pPr>
                      <a:r>
                        <a:rPr lang="en-US" sz="1600">
                          <a:solidFill>
                            <a:srgbClr val="494949"/>
                          </a:solidFill>
                          <a:latin typeface="微软雅黑" panose="020B0503020204020204" charset="-122"/>
                          <a:ea typeface="微软雅黑" panose="020B0503020204020204" charset="-122"/>
                          <a:cs typeface="微软雅黑" panose="020B0503020204020204" charset="-122"/>
                        </a:rPr>
                        <a:t>否</a:t>
                      </a:r>
                      <a:endParaRPr lang="en-US" altLang="en-US" sz="1600">
                        <a:solidFill>
                          <a:srgbClr val="494949"/>
                        </a:solidFill>
                        <a:latin typeface="微软雅黑" panose="020B0503020204020204" charset="-122"/>
                        <a:ea typeface="微软雅黑" panose="020B0503020204020204" charset="-122"/>
                        <a:cs typeface="微软雅黑" panose="020B0503020204020204" charset="-122"/>
                      </a:endParaRPr>
                    </a:p>
                  </a:txBody>
                  <a:tcPr marL="0" marR="0" marT="38100" marB="3810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C9D1C5"/>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20040">
                <a:tc>
                  <a:txBody>
                    <a:bodyPr/>
                    <a:p>
                      <a:pPr algn="ctr">
                        <a:buNone/>
                      </a:pPr>
                      <a:r>
                        <a:rPr lang="en-US" sz="1600">
                          <a:solidFill>
                            <a:srgbClr val="494949"/>
                          </a:solidFill>
                          <a:latin typeface="微软雅黑" panose="020B0503020204020204" charset="-122"/>
                          <a:ea typeface="微软雅黑" panose="020B0503020204020204" charset="-122"/>
                          <a:cs typeface="微软雅黑" panose="020B0503020204020204" charset="-122"/>
                        </a:rPr>
                        <a:t>晴天</a:t>
                      </a:r>
                      <a:endParaRPr lang="en-US" altLang="en-US" sz="1600">
                        <a:solidFill>
                          <a:srgbClr val="494949"/>
                        </a:solidFill>
                        <a:latin typeface="微软雅黑" panose="020B0503020204020204" charset="-122"/>
                        <a:ea typeface="微软雅黑" panose="020B0503020204020204" charset="-122"/>
                        <a:cs typeface="微软雅黑" panose="020B0503020204020204" charset="-122"/>
                      </a:endParaRPr>
                    </a:p>
                  </a:txBody>
                  <a:tcPr marL="0" marR="0" marT="38100" marB="3810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ctr">
                        <a:buNone/>
                      </a:pPr>
                      <a:r>
                        <a:rPr lang="en-US" sz="1600">
                          <a:solidFill>
                            <a:srgbClr val="494949"/>
                          </a:solidFill>
                          <a:latin typeface="微软雅黑" panose="020B0503020204020204" charset="-122"/>
                          <a:ea typeface="微软雅黑" panose="020B0503020204020204" charset="-122"/>
                          <a:cs typeface="微软雅黑" panose="020B0503020204020204" charset="-122"/>
                        </a:rPr>
                        <a:t>高</a:t>
                      </a:r>
                      <a:endParaRPr lang="en-US" altLang="en-US" sz="1600">
                        <a:solidFill>
                          <a:srgbClr val="494949"/>
                        </a:solidFill>
                        <a:latin typeface="微软雅黑" panose="020B0503020204020204" charset="-122"/>
                        <a:ea typeface="微软雅黑" panose="020B0503020204020204" charset="-122"/>
                        <a:cs typeface="微软雅黑" panose="020B0503020204020204" charset="-122"/>
                      </a:endParaRPr>
                    </a:p>
                  </a:txBody>
                  <a:tcPr marL="0" marR="0" marT="38100" marB="3810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ctr">
                        <a:buNone/>
                      </a:pPr>
                      <a:r>
                        <a:rPr lang="en-US" sz="1600">
                          <a:solidFill>
                            <a:srgbClr val="494949"/>
                          </a:solidFill>
                          <a:latin typeface="微软雅黑" panose="020B0503020204020204" charset="-122"/>
                          <a:ea typeface="微软雅黑" panose="020B0503020204020204" charset="-122"/>
                          <a:cs typeface="微软雅黑" panose="020B0503020204020204" charset="-122"/>
                        </a:rPr>
                        <a:t>中</a:t>
                      </a:r>
                      <a:endParaRPr lang="en-US" altLang="en-US" sz="1600">
                        <a:solidFill>
                          <a:srgbClr val="494949"/>
                        </a:solidFill>
                        <a:latin typeface="微软雅黑" panose="020B0503020204020204" charset="-122"/>
                        <a:ea typeface="微软雅黑" panose="020B0503020204020204" charset="-122"/>
                        <a:cs typeface="微软雅黑" panose="020B0503020204020204" charset="-122"/>
                      </a:endParaRPr>
                    </a:p>
                  </a:txBody>
                  <a:tcPr marL="0" marR="0" marT="38100" marB="3810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ctr">
                        <a:buNone/>
                      </a:pPr>
                      <a:r>
                        <a:rPr lang="en-US" sz="1600">
                          <a:solidFill>
                            <a:srgbClr val="494949"/>
                          </a:solidFill>
                          <a:latin typeface="微软雅黑" panose="020B0503020204020204" charset="-122"/>
                          <a:ea typeface="微软雅黑" panose="020B0503020204020204" charset="-122"/>
                          <a:cs typeface="微软雅黑" panose="020B0503020204020204" charset="-122"/>
                        </a:rPr>
                        <a:t>是</a:t>
                      </a:r>
                      <a:endParaRPr lang="en-US" altLang="en-US" sz="1600">
                        <a:solidFill>
                          <a:srgbClr val="494949"/>
                        </a:solidFill>
                        <a:latin typeface="微软雅黑" panose="020B0503020204020204" charset="-122"/>
                        <a:ea typeface="微软雅黑" panose="020B0503020204020204" charset="-122"/>
                        <a:cs typeface="微软雅黑" panose="020B0503020204020204" charset="-122"/>
                      </a:endParaRPr>
                    </a:p>
                  </a:txBody>
                  <a:tcPr marL="0" marR="0" marT="38100" marB="3810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ctr">
                        <a:buNone/>
                      </a:pPr>
                      <a:r>
                        <a:rPr lang="en-US" sz="1600">
                          <a:solidFill>
                            <a:srgbClr val="494949"/>
                          </a:solidFill>
                          <a:latin typeface="微软雅黑" panose="020B0503020204020204" charset="-122"/>
                          <a:ea typeface="微软雅黑" panose="020B0503020204020204" charset="-122"/>
                          <a:cs typeface="微软雅黑" panose="020B0503020204020204" charset="-122"/>
                        </a:rPr>
                        <a:t>否</a:t>
                      </a:r>
                      <a:endParaRPr lang="en-US" altLang="en-US" sz="1600">
                        <a:solidFill>
                          <a:srgbClr val="494949"/>
                        </a:solidFill>
                        <a:latin typeface="微软雅黑" panose="020B0503020204020204" charset="-122"/>
                        <a:ea typeface="微软雅黑" panose="020B0503020204020204" charset="-122"/>
                        <a:cs typeface="微软雅黑" panose="020B0503020204020204" charset="-122"/>
                      </a:endParaRPr>
                    </a:p>
                  </a:txBody>
                  <a:tcPr marL="0" marR="0" marT="38100" marB="3810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20040">
                <a:tc>
                  <a:txBody>
                    <a:bodyPr/>
                    <a:p>
                      <a:pPr algn="ctr">
                        <a:buNone/>
                      </a:pPr>
                      <a:r>
                        <a:rPr lang="en-US" sz="1600">
                          <a:solidFill>
                            <a:srgbClr val="494949"/>
                          </a:solidFill>
                          <a:latin typeface="微软雅黑" panose="020B0503020204020204" charset="-122"/>
                          <a:ea typeface="微软雅黑" panose="020B0503020204020204" charset="-122"/>
                          <a:cs typeface="微软雅黑" panose="020B0503020204020204" charset="-122"/>
                        </a:rPr>
                        <a:t>阴天</a:t>
                      </a:r>
                      <a:endParaRPr lang="en-US" altLang="en-US" sz="1600">
                        <a:solidFill>
                          <a:srgbClr val="494949"/>
                        </a:solidFill>
                        <a:latin typeface="微软雅黑" panose="020B0503020204020204" charset="-122"/>
                        <a:ea typeface="微软雅黑" panose="020B0503020204020204" charset="-122"/>
                        <a:cs typeface="微软雅黑" panose="020B0503020204020204" charset="-122"/>
                      </a:endParaRPr>
                    </a:p>
                  </a:txBody>
                  <a:tcPr marL="0" marR="0" marT="38100" marB="3810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ctr">
                        <a:buNone/>
                      </a:pPr>
                      <a:r>
                        <a:rPr lang="en-US" sz="1600">
                          <a:solidFill>
                            <a:srgbClr val="494949"/>
                          </a:solidFill>
                          <a:latin typeface="微软雅黑" panose="020B0503020204020204" charset="-122"/>
                          <a:ea typeface="微软雅黑" panose="020B0503020204020204" charset="-122"/>
                          <a:cs typeface="微软雅黑" panose="020B0503020204020204" charset="-122"/>
                        </a:rPr>
                        <a:t>高</a:t>
                      </a:r>
                      <a:endParaRPr lang="en-US" altLang="en-US" sz="1600">
                        <a:solidFill>
                          <a:srgbClr val="494949"/>
                        </a:solidFill>
                        <a:latin typeface="微软雅黑" panose="020B0503020204020204" charset="-122"/>
                        <a:ea typeface="微软雅黑" panose="020B0503020204020204" charset="-122"/>
                        <a:cs typeface="微软雅黑" panose="020B0503020204020204" charset="-122"/>
                      </a:endParaRPr>
                    </a:p>
                  </a:txBody>
                  <a:tcPr marL="0" marR="0" marT="38100" marB="3810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ctr">
                        <a:buNone/>
                      </a:pPr>
                      <a:r>
                        <a:rPr lang="en-US" sz="1600">
                          <a:solidFill>
                            <a:srgbClr val="494949"/>
                          </a:solidFill>
                          <a:latin typeface="微软雅黑" panose="020B0503020204020204" charset="-122"/>
                          <a:ea typeface="微软雅黑" panose="020B0503020204020204" charset="-122"/>
                          <a:cs typeface="微软雅黑" panose="020B0503020204020204" charset="-122"/>
                        </a:rPr>
                        <a:t>高</a:t>
                      </a:r>
                      <a:endParaRPr lang="en-US" altLang="en-US" sz="1600">
                        <a:solidFill>
                          <a:srgbClr val="494949"/>
                        </a:solidFill>
                        <a:latin typeface="微软雅黑" panose="020B0503020204020204" charset="-122"/>
                        <a:ea typeface="微软雅黑" panose="020B0503020204020204" charset="-122"/>
                        <a:cs typeface="微软雅黑" panose="020B0503020204020204" charset="-122"/>
                      </a:endParaRPr>
                    </a:p>
                  </a:txBody>
                  <a:tcPr marL="0" marR="0" marT="38100" marB="3810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ctr">
                        <a:buNone/>
                      </a:pPr>
                      <a:r>
                        <a:rPr lang="en-US" sz="1600">
                          <a:solidFill>
                            <a:srgbClr val="494949"/>
                          </a:solidFill>
                          <a:latin typeface="微软雅黑" panose="020B0503020204020204" charset="-122"/>
                          <a:ea typeface="微软雅黑" panose="020B0503020204020204" charset="-122"/>
                          <a:cs typeface="微软雅黑" panose="020B0503020204020204" charset="-122"/>
                        </a:rPr>
                        <a:t>否</a:t>
                      </a:r>
                      <a:endParaRPr lang="en-US" altLang="en-US" sz="1600">
                        <a:solidFill>
                          <a:srgbClr val="494949"/>
                        </a:solidFill>
                        <a:latin typeface="微软雅黑" panose="020B0503020204020204" charset="-122"/>
                        <a:ea typeface="微软雅黑" panose="020B0503020204020204" charset="-122"/>
                        <a:cs typeface="微软雅黑" panose="020B0503020204020204" charset="-122"/>
                      </a:endParaRPr>
                    </a:p>
                  </a:txBody>
                  <a:tcPr marL="0" marR="0" marT="38100" marB="3810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ctr">
                        <a:buNone/>
                      </a:pPr>
                      <a:r>
                        <a:rPr lang="en-US" sz="1600">
                          <a:solidFill>
                            <a:srgbClr val="494949"/>
                          </a:solidFill>
                          <a:latin typeface="微软雅黑" panose="020B0503020204020204" charset="-122"/>
                          <a:ea typeface="微软雅黑" panose="020B0503020204020204" charset="-122"/>
                          <a:cs typeface="微软雅黑" panose="020B0503020204020204" charset="-122"/>
                        </a:rPr>
                        <a:t>是</a:t>
                      </a:r>
                      <a:endParaRPr lang="en-US" altLang="en-US" sz="1600">
                        <a:solidFill>
                          <a:srgbClr val="494949"/>
                        </a:solidFill>
                        <a:latin typeface="微软雅黑" panose="020B0503020204020204" charset="-122"/>
                        <a:ea typeface="微软雅黑" panose="020B0503020204020204" charset="-122"/>
                        <a:cs typeface="微软雅黑" panose="020B0503020204020204" charset="-122"/>
                      </a:endParaRPr>
                    </a:p>
                  </a:txBody>
                  <a:tcPr marL="0" marR="0" marT="38100" marB="3810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20040">
                <a:tc>
                  <a:txBody>
                    <a:bodyPr/>
                    <a:p>
                      <a:pPr algn="ctr">
                        <a:buNone/>
                      </a:pPr>
                      <a:r>
                        <a:rPr lang="en-US" sz="1600">
                          <a:solidFill>
                            <a:srgbClr val="494949"/>
                          </a:solidFill>
                          <a:latin typeface="微软雅黑" panose="020B0503020204020204" charset="-122"/>
                          <a:ea typeface="微软雅黑" panose="020B0503020204020204" charset="-122"/>
                          <a:cs typeface="微软雅黑" panose="020B0503020204020204" charset="-122"/>
                        </a:rPr>
                        <a:t>小雨</a:t>
                      </a:r>
                      <a:endParaRPr lang="en-US" altLang="en-US" sz="1600">
                        <a:solidFill>
                          <a:srgbClr val="494949"/>
                        </a:solidFill>
                        <a:latin typeface="微软雅黑" panose="020B0503020204020204" charset="-122"/>
                        <a:ea typeface="微软雅黑" panose="020B0503020204020204" charset="-122"/>
                        <a:cs typeface="微软雅黑" panose="020B0503020204020204" charset="-122"/>
                      </a:endParaRPr>
                    </a:p>
                  </a:txBody>
                  <a:tcPr marL="0" marR="0" marT="38100" marB="3810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ctr">
                        <a:buNone/>
                      </a:pPr>
                      <a:r>
                        <a:rPr lang="en-US" sz="1600">
                          <a:solidFill>
                            <a:srgbClr val="494949"/>
                          </a:solidFill>
                          <a:latin typeface="微软雅黑" panose="020B0503020204020204" charset="-122"/>
                          <a:ea typeface="微软雅黑" panose="020B0503020204020204" charset="-122"/>
                          <a:cs typeface="微软雅黑" panose="020B0503020204020204" charset="-122"/>
                        </a:rPr>
                        <a:t>高</a:t>
                      </a:r>
                      <a:endParaRPr lang="en-US" altLang="en-US" sz="1600">
                        <a:solidFill>
                          <a:srgbClr val="494949"/>
                        </a:solidFill>
                        <a:latin typeface="微软雅黑" panose="020B0503020204020204" charset="-122"/>
                        <a:ea typeface="微软雅黑" panose="020B0503020204020204" charset="-122"/>
                        <a:cs typeface="微软雅黑" panose="020B0503020204020204" charset="-122"/>
                      </a:endParaRPr>
                    </a:p>
                  </a:txBody>
                  <a:tcPr marL="0" marR="0" marT="38100" marB="3810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ctr">
                        <a:buNone/>
                      </a:pPr>
                      <a:r>
                        <a:rPr lang="en-US" sz="1600">
                          <a:solidFill>
                            <a:srgbClr val="494949"/>
                          </a:solidFill>
                          <a:latin typeface="微软雅黑" panose="020B0503020204020204" charset="-122"/>
                          <a:ea typeface="微软雅黑" panose="020B0503020204020204" charset="-122"/>
                          <a:cs typeface="微软雅黑" panose="020B0503020204020204" charset="-122"/>
                        </a:rPr>
                        <a:t>高</a:t>
                      </a:r>
                      <a:endParaRPr lang="en-US" altLang="en-US" sz="1600">
                        <a:solidFill>
                          <a:srgbClr val="494949"/>
                        </a:solidFill>
                        <a:latin typeface="微软雅黑" panose="020B0503020204020204" charset="-122"/>
                        <a:ea typeface="微软雅黑" panose="020B0503020204020204" charset="-122"/>
                        <a:cs typeface="微软雅黑" panose="020B0503020204020204" charset="-122"/>
                      </a:endParaRPr>
                    </a:p>
                  </a:txBody>
                  <a:tcPr marL="0" marR="0" marT="38100" marB="3810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ctr">
                        <a:buNone/>
                      </a:pPr>
                      <a:r>
                        <a:rPr lang="en-US" sz="1600">
                          <a:solidFill>
                            <a:srgbClr val="494949"/>
                          </a:solidFill>
                          <a:latin typeface="微软雅黑" panose="020B0503020204020204" charset="-122"/>
                          <a:ea typeface="微软雅黑" panose="020B0503020204020204" charset="-122"/>
                          <a:cs typeface="微软雅黑" panose="020B0503020204020204" charset="-122"/>
                        </a:rPr>
                        <a:t>否</a:t>
                      </a:r>
                      <a:endParaRPr lang="en-US" altLang="en-US" sz="1600">
                        <a:solidFill>
                          <a:srgbClr val="494949"/>
                        </a:solidFill>
                        <a:latin typeface="微软雅黑" panose="020B0503020204020204" charset="-122"/>
                        <a:ea typeface="微软雅黑" panose="020B0503020204020204" charset="-122"/>
                        <a:cs typeface="微软雅黑" panose="020B0503020204020204" charset="-122"/>
                      </a:endParaRPr>
                    </a:p>
                  </a:txBody>
                  <a:tcPr marL="0" marR="0" marT="38100" marB="3810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ctr">
                        <a:buNone/>
                      </a:pPr>
                      <a:r>
                        <a:rPr lang="en-US" sz="1600">
                          <a:solidFill>
                            <a:srgbClr val="494949"/>
                          </a:solidFill>
                          <a:latin typeface="微软雅黑" panose="020B0503020204020204" charset="-122"/>
                          <a:ea typeface="微软雅黑" panose="020B0503020204020204" charset="-122"/>
                          <a:cs typeface="微软雅黑" panose="020B0503020204020204" charset="-122"/>
                        </a:rPr>
                        <a:t>是</a:t>
                      </a:r>
                      <a:endParaRPr lang="en-US" altLang="en-US" sz="1600">
                        <a:solidFill>
                          <a:srgbClr val="494949"/>
                        </a:solidFill>
                        <a:latin typeface="微软雅黑" panose="020B0503020204020204" charset="-122"/>
                        <a:ea typeface="微软雅黑" panose="020B0503020204020204" charset="-122"/>
                        <a:cs typeface="微软雅黑" panose="020B0503020204020204" charset="-122"/>
                      </a:endParaRPr>
                    </a:p>
                  </a:txBody>
                  <a:tcPr marL="0" marR="0" marT="38100" marB="3810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20040">
                <a:tc>
                  <a:txBody>
                    <a:bodyPr/>
                    <a:p>
                      <a:pPr algn="ctr">
                        <a:buNone/>
                      </a:pPr>
                      <a:r>
                        <a:rPr lang="en-US" sz="1600">
                          <a:solidFill>
                            <a:srgbClr val="494949"/>
                          </a:solidFill>
                          <a:latin typeface="微软雅黑" panose="020B0503020204020204" charset="-122"/>
                          <a:ea typeface="微软雅黑" panose="020B0503020204020204" charset="-122"/>
                          <a:cs typeface="微软雅黑" panose="020B0503020204020204" charset="-122"/>
                        </a:rPr>
                        <a:t>小雨</a:t>
                      </a:r>
                      <a:endParaRPr lang="en-US" altLang="en-US" sz="1600">
                        <a:solidFill>
                          <a:srgbClr val="494949"/>
                        </a:solidFill>
                        <a:latin typeface="微软雅黑" panose="020B0503020204020204" charset="-122"/>
                        <a:ea typeface="微软雅黑" panose="020B0503020204020204" charset="-122"/>
                        <a:cs typeface="微软雅黑" panose="020B0503020204020204" charset="-122"/>
                      </a:endParaRPr>
                    </a:p>
                  </a:txBody>
                  <a:tcPr marL="0" marR="0" marT="38100" marB="3810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ctr">
                        <a:buNone/>
                      </a:pPr>
                      <a:r>
                        <a:rPr lang="en-US" sz="1600">
                          <a:solidFill>
                            <a:srgbClr val="494949"/>
                          </a:solidFill>
                          <a:latin typeface="微软雅黑" panose="020B0503020204020204" charset="-122"/>
                          <a:ea typeface="微软雅黑" panose="020B0503020204020204" charset="-122"/>
                          <a:cs typeface="微软雅黑" panose="020B0503020204020204" charset="-122"/>
                        </a:rPr>
                        <a:t>低</a:t>
                      </a:r>
                      <a:endParaRPr lang="en-US" altLang="en-US" sz="1600">
                        <a:solidFill>
                          <a:srgbClr val="494949"/>
                        </a:solidFill>
                        <a:latin typeface="微软雅黑" panose="020B0503020204020204" charset="-122"/>
                        <a:ea typeface="微软雅黑" panose="020B0503020204020204" charset="-122"/>
                        <a:cs typeface="微软雅黑" panose="020B0503020204020204" charset="-122"/>
                      </a:endParaRPr>
                    </a:p>
                  </a:txBody>
                  <a:tcPr marL="0" marR="0" marT="38100" marB="3810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ctr">
                        <a:buNone/>
                      </a:pPr>
                      <a:r>
                        <a:rPr lang="en-US" sz="1600">
                          <a:solidFill>
                            <a:srgbClr val="494949"/>
                          </a:solidFill>
                          <a:latin typeface="微软雅黑" panose="020B0503020204020204" charset="-122"/>
                          <a:ea typeface="微软雅黑" panose="020B0503020204020204" charset="-122"/>
                          <a:cs typeface="微软雅黑" panose="020B0503020204020204" charset="-122"/>
                        </a:rPr>
                        <a:t>高</a:t>
                      </a:r>
                      <a:endParaRPr lang="en-US" altLang="en-US" sz="1600">
                        <a:solidFill>
                          <a:srgbClr val="494949"/>
                        </a:solidFill>
                        <a:latin typeface="微软雅黑" panose="020B0503020204020204" charset="-122"/>
                        <a:ea typeface="微软雅黑" panose="020B0503020204020204" charset="-122"/>
                        <a:cs typeface="微软雅黑" panose="020B0503020204020204" charset="-122"/>
                      </a:endParaRPr>
                    </a:p>
                  </a:txBody>
                  <a:tcPr marL="0" marR="0" marT="38100" marB="3810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ctr">
                        <a:buNone/>
                      </a:pPr>
                      <a:r>
                        <a:rPr lang="en-US" sz="1600">
                          <a:solidFill>
                            <a:srgbClr val="494949"/>
                          </a:solidFill>
                          <a:latin typeface="微软雅黑" panose="020B0503020204020204" charset="-122"/>
                          <a:ea typeface="微软雅黑" panose="020B0503020204020204" charset="-122"/>
                          <a:cs typeface="微软雅黑" panose="020B0503020204020204" charset="-122"/>
                        </a:rPr>
                        <a:t>否</a:t>
                      </a:r>
                      <a:endParaRPr lang="en-US" altLang="en-US" sz="1600">
                        <a:solidFill>
                          <a:srgbClr val="494949"/>
                        </a:solidFill>
                        <a:latin typeface="微软雅黑" panose="020B0503020204020204" charset="-122"/>
                        <a:ea typeface="微软雅黑" panose="020B0503020204020204" charset="-122"/>
                        <a:cs typeface="微软雅黑" panose="020B0503020204020204" charset="-122"/>
                      </a:endParaRPr>
                    </a:p>
                  </a:txBody>
                  <a:tcPr marL="0" marR="0" marT="38100" marB="3810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ctr">
                        <a:buNone/>
                      </a:pPr>
                      <a:r>
                        <a:rPr lang="en-US" sz="1600">
                          <a:solidFill>
                            <a:srgbClr val="494949"/>
                          </a:solidFill>
                          <a:latin typeface="微软雅黑" panose="020B0503020204020204" charset="-122"/>
                          <a:ea typeface="微软雅黑" panose="020B0503020204020204" charset="-122"/>
                          <a:cs typeface="微软雅黑" panose="020B0503020204020204" charset="-122"/>
                        </a:rPr>
                        <a:t>否</a:t>
                      </a:r>
                      <a:endParaRPr lang="en-US" altLang="en-US" sz="1600">
                        <a:solidFill>
                          <a:srgbClr val="494949"/>
                        </a:solidFill>
                        <a:latin typeface="微软雅黑" panose="020B0503020204020204" charset="-122"/>
                        <a:ea typeface="微软雅黑" panose="020B0503020204020204" charset="-122"/>
                        <a:cs typeface="微软雅黑" panose="020B0503020204020204" charset="-122"/>
                      </a:endParaRPr>
                    </a:p>
                  </a:txBody>
                  <a:tcPr marL="0" marR="0" marT="38100" marB="3810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20040">
                <a:tc>
                  <a:txBody>
                    <a:bodyPr/>
                    <a:p>
                      <a:pPr algn="ctr">
                        <a:buNone/>
                      </a:pPr>
                      <a:r>
                        <a:rPr lang="en-US" sz="1600">
                          <a:solidFill>
                            <a:srgbClr val="494949"/>
                          </a:solidFill>
                          <a:latin typeface="微软雅黑" panose="020B0503020204020204" charset="-122"/>
                          <a:ea typeface="微软雅黑" panose="020B0503020204020204" charset="-122"/>
                          <a:cs typeface="微软雅黑" panose="020B0503020204020204" charset="-122"/>
                        </a:rPr>
                        <a:t>晴天</a:t>
                      </a:r>
                      <a:endParaRPr lang="en-US" altLang="en-US" sz="1600">
                        <a:solidFill>
                          <a:srgbClr val="494949"/>
                        </a:solidFill>
                        <a:latin typeface="微软雅黑" panose="020B0503020204020204" charset="-122"/>
                        <a:ea typeface="微软雅黑" panose="020B0503020204020204" charset="-122"/>
                        <a:cs typeface="微软雅黑" panose="020B0503020204020204" charset="-122"/>
                      </a:endParaRPr>
                    </a:p>
                  </a:txBody>
                  <a:tcPr marL="0" marR="0" marT="38100" marB="3810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ctr">
                        <a:buNone/>
                      </a:pPr>
                      <a:r>
                        <a:rPr lang="en-US" sz="1600">
                          <a:solidFill>
                            <a:srgbClr val="494949"/>
                          </a:solidFill>
                          <a:latin typeface="微软雅黑" panose="020B0503020204020204" charset="-122"/>
                          <a:ea typeface="微软雅黑" panose="020B0503020204020204" charset="-122"/>
                          <a:cs typeface="微软雅黑" panose="020B0503020204020204" charset="-122"/>
                        </a:rPr>
                        <a:t>中</a:t>
                      </a:r>
                      <a:endParaRPr lang="en-US" altLang="en-US" sz="1600">
                        <a:solidFill>
                          <a:srgbClr val="494949"/>
                        </a:solidFill>
                        <a:latin typeface="微软雅黑" panose="020B0503020204020204" charset="-122"/>
                        <a:ea typeface="微软雅黑" panose="020B0503020204020204" charset="-122"/>
                        <a:cs typeface="微软雅黑" panose="020B0503020204020204" charset="-122"/>
                      </a:endParaRPr>
                    </a:p>
                  </a:txBody>
                  <a:tcPr marL="0" marR="0" marT="38100" marB="3810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ctr">
                        <a:buNone/>
                      </a:pPr>
                      <a:r>
                        <a:rPr lang="en-US" sz="1600">
                          <a:solidFill>
                            <a:srgbClr val="494949"/>
                          </a:solidFill>
                          <a:latin typeface="微软雅黑" panose="020B0503020204020204" charset="-122"/>
                          <a:ea typeface="微软雅黑" panose="020B0503020204020204" charset="-122"/>
                          <a:cs typeface="微软雅黑" panose="020B0503020204020204" charset="-122"/>
                        </a:rPr>
                        <a:t>中</a:t>
                      </a:r>
                      <a:endParaRPr lang="en-US" altLang="en-US" sz="1600">
                        <a:solidFill>
                          <a:srgbClr val="494949"/>
                        </a:solidFill>
                        <a:latin typeface="微软雅黑" panose="020B0503020204020204" charset="-122"/>
                        <a:ea typeface="微软雅黑" panose="020B0503020204020204" charset="-122"/>
                        <a:cs typeface="微软雅黑" panose="020B0503020204020204" charset="-122"/>
                      </a:endParaRPr>
                    </a:p>
                  </a:txBody>
                  <a:tcPr marL="0" marR="0" marT="38100" marB="3810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ctr">
                        <a:buNone/>
                      </a:pPr>
                      <a:r>
                        <a:rPr lang="en-US" sz="1600">
                          <a:solidFill>
                            <a:srgbClr val="494949"/>
                          </a:solidFill>
                          <a:latin typeface="微软雅黑" panose="020B0503020204020204" charset="-122"/>
                          <a:ea typeface="微软雅黑" panose="020B0503020204020204" charset="-122"/>
                          <a:cs typeface="微软雅黑" panose="020B0503020204020204" charset="-122"/>
                        </a:rPr>
                        <a:t>是</a:t>
                      </a:r>
                      <a:endParaRPr lang="en-US" altLang="en-US" sz="1600">
                        <a:solidFill>
                          <a:srgbClr val="494949"/>
                        </a:solidFill>
                        <a:latin typeface="微软雅黑" panose="020B0503020204020204" charset="-122"/>
                        <a:ea typeface="微软雅黑" panose="020B0503020204020204" charset="-122"/>
                        <a:cs typeface="微软雅黑" panose="020B0503020204020204" charset="-122"/>
                      </a:endParaRPr>
                    </a:p>
                  </a:txBody>
                  <a:tcPr marL="0" marR="0" marT="38100" marB="3810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ctr">
                        <a:buNone/>
                      </a:pPr>
                      <a:r>
                        <a:rPr lang="en-US" sz="1600">
                          <a:solidFill>
                            <a:srgbClr val="494949"/>
                          </a:solidFill>
                          <a:latin typeface="微软雅黑" panose="020B0503020204020204" charset="-122"/>
                          <a:ea typeface="微软雅黑" panose="020B0503020204020204" charset="-122"/>
                          <a:cs typeface="微软雅黑" panose="020B0503020204020204" charset="-122"/>
                        </a:rPr>
                        <a:t>是</a:t>
                      </a:r>
                      <a:endParaRPr lang="en-US" altLang="en-US" sz="1600">
                        <a:solidFill>
                          <a:srgbClr val="494949"/>
                        </a:solidFill>
                        <a:latin typeface="微软雅黑" panose="020B0503020204020204" charset="-122"/>
                        <a:ea typeface="微软雅黑" panose="020B0503020204020204" charset="-122"/>
                        <a:cs typeface="微软雅黑" panose="020B0503020204020204" charset="-122"/>
                      </a:endParaRPr>
                    </a:p>
                  </a:txBody>
                  <a:tcPr marL="0" marR="0" marT="38100" marB="3810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20040">
                <a:tc>
                  <a:txBody>
                    <a:bodyPr/>
                    <a:p>
                      <a:pPr algn="ctr">
                        <a:buNone/>
                      </a:pPr>
                      <a:r>
                        <a:rPr lang="en-US" sz="1600">
                          <a:solidFill>
                            <a:srgbClr val="494949"/>
                          </a:solidFill>
                          <a:latin typeface="微软雅黑" panose="020B0503020204020204" charset="-122"/>
                          <a:ea typeface="微软雅黑" panose="020B0503020204020204" charset="-122"/>
                          <a:cs typeface="微软雅黑" panose="020B0503020204020204" charset="-122"/>
                        </a:rPr>
                        <a:t>阴天</a:t>
                      </a:r>
                      <a:endParaRPr lang="en-US" altLang="en-US" sz="1600">
                        <a:solidFill>
                          <a:srgbClr val="494949"/>
                        </a:solidFill>
                        <a:latin typeface="微软雅黑" panose="020B0503020204020204" charset="-122"/>
                        <a:ea typeface="微软雅黑" panose="020B0503020204020204" charset="-122"/>
                        <a:cs typeface="微软雅黑" panose="020B0503020204020204" charset="-122"/>
                      </a:endParaRPr>
                    </a:p>
                  </a:txBody>
                  <a:tcPr marL="0" marR="0" marT="38100" marB="3810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ctr">
                        <a:buNone/>
                      </a:pPr>
                      <a:r>
                        <a:rPr lang="en-US" sz="1600">
                          <a:solidFill>
                            <a:srgbClr val="494949"/>
                          </a:solidFill>
                          <a:latin typeface="微软雅黑" panose="020B0503020204020204" charset="-122"/>
                          <a:ea typeface="微软雅黑" panose="020B0503020204020204" charset="-122"/>
                          <a:cs typeface="微软雅黑" panose="020B0503020204020204" charset="-122"/>
                        </a:rPr>
                        <a:t>中</a:t>
                      </a:r>
                      <a:endParaRPr lang="en-US" altLang="en-US" sz="1600">
                        <a:solidFill>
                          <a:srgbClr val="494949"/>
                        </a:solidFill>
                        <a:latin typeface="微软雅黑" panose="020B0503020204020204" charset="-122"/>
                        <a:ea typeface="微软雅黑" panose="020B0503020204020204" charset="-122"/>
                        <a:cs typeface="微软雅黑" panose="020B0503020204020204" charset="-122"/>
                      </a:endParaRPr>
                    </a:p>
                  </a:txBody>
                  <a:tcPr marL="0" marR="0" marT="38100" marB="3810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ctr">
                        <a:buNone/>
                      </a:pPr>
                      <a:r>
                        <a:rPr lang="en-US" sz="1600">
                          <a:solidFill>
                            <a:srgbClr val="494949"/>
                          </a:solidFill>
                          <a:latin typeface="微软雅黑" panose="020B0503020204020204" charset="-122"/>
                          <a:ea typeface="微软雅黑" panose="020B0503020204020204" charset="-122"/>
                          <a:cs typeface="微软雅黑" panose="020B0503020204020204" charset="-122"/>
                        </a:rPr>
                        <a:t>高</a:t>
                      </a:r>
                      <a:endParaRPr lang="en-US" altLang="en-US" sz="1600">
                        <a:solidFill>
                          <a:srgbClr val="494949"/>
                        </a:solidFill>
                        <a:latin typeface="微软雅黑" panose="020B0503020204020204" charset="-122"/>
                        <a:ea typeface="微软雅黑" panose="020B0503020204020204" charset="-122"/>
                        <a:cs typeface="微软雅黑" panose="020B0503020204020204" charset="-122"/>
                      </a:endParaRPr>
                    </a:p>
                  </a:txBody>
                  <a:tcPr marL="0" marR="0" marT="38100" marB="3810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ctr">
                        <a:buNone/>
                      </a:pPr>
                      <a:r>
                        <a:rPr lang="en-US" sz="1600">
                          <a:solidFill>
                            <a:srgbClr val="494949"/>
                          </a:solidFill>
                          <a:latin typeface="微软雅黑" panose="020B0503020204020204" charset="-122"/>
                          <a:ea typeface="微软雅黑" panose="020B0503020204020204" charset="-122"/>
                          <a:cs typeface="微软雅黑" panose="020B0503020204020204" charset="-122"/>
                        </a:rPr>
                        <a:t>是</a:t>
                      </a:r>
                      <a:endParaRPr lang="en-US" altLang="en-US" sz="1600">
                        <a:solidFill>
                          <a:srgbClr val="494949"/>
                        </a:solidFill>
                        <a:latin typeface="微软雅黑" panose="020B0503020204020204" charset="-122"/>
                        <a:ea typeface="微软雅黑" panose="020B0503020204020204" charset="-122"/>
                        <a:cs typeface="微软雅黑" panose="020B0503020204020204" charset="-122"/>
                      </a:endParaRPr>
                    </a:p>
                  </a:txBody>
                  <a:tcPr marL="0" marR="0" marT="38100" marB="3810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ctr">
                        <a:buNone/>
                      </a:pPr>
                      <a:r>
                        <a:rPr lang="en-US" sz="1600">
                          <a:solidFill>
                            <a:srgbClr val="494949"/>
                          </a:solidFill>
                          <a:latin typeface="微软雅黑" panose="020B0503020204020204" charset="-122"/>
                          <a:ea typeface="微软雅黑" panose="020B0503020204020204" charset="-122"/>
                          <a:cs typeface="微软雅黑" panose="020B0503020204020204" charset="-122"/>
                        </a:rPr>
                        <a:t>否</a:t>
                      </a:r>
                      <a:endParaRPr lang="en-US" altLang="en-US" sz="1600">
                        <a:solidFill>
                          <a:srgbClr val="494949"/>
                        </a:solidFill>
                        <a:latin typeface="微软雅黑" panose="020B0503020204020204" charset="-122"/>
                        <a:ea typeface="微软雅黑" panose="020B0503020204020204" charset="-122"/>
                        <a:cs typeface="微软雅黑" panose="020B0503020204020204" charset="-122"/>
                      </a:endParaRPr>
                    </a:p>
                  </a:txBody>
                  <a:tcPr marL="0" marR="0" marT="38100" marB="3810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Tree>
  </p:cSld>
  <p:clrMapOvr>
    <a:masterClrMapping/>
  </p:clrMapOvr>
  <p:transition spd="med"/>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lstStyle>
            <a:lvl1pPr>
              <a:defRPr>
                <a:solidFill>
                  <a:srgbClr val="C00000"/>
                </a:solidFill>
              </a:defRPr>
            </a:lvl1pPr>
          </a:lstStyle>
          <a:p>
            <a:r>
              <a:rPr lang="zh-CN" altLang="en-US" dirty="0"/>
              <a:t>学习方法</a:t>
            </a:r>
            <a:endParaRPr dirty="0"/>
          </a:p>
        </p:txBody>
      </p:sp>
      <p:sp>
        <p:nvSpPr>
          <p:cNvPr id="164" name="Content Placeholder 2"/>
          <p:cNvSpPr txBox="1">
            <a:spLocks noGrp="1"/>
          </p:cNvSpPr>
          <p:nvPr>
            <p:ph type="body" idx="1"/>
          </p:nvPr>
        </p:nvSpPr>
        <p:spPr>
          <a:prstGeom prst="rect">
            <a:avLst/>
          </a:prstGeom>
        </p:spPr>
        <p:txBody>
          <a:bodyPr>
            <a:normAutofit/>
          </a:bodyPr>
          <a:lstStyle/>
          <a:p>
            <a:r>
              <a:rPr lang="en-US" altLang="zh-CN" dirty="0"/>
              <a:t>Thinking</a:t>
            </a:r>
            <a:r>
              <a:rPr lang="zh-CN" altLang="zh-CN" dirty="0"/>
              <a:t>：</a:t>
            </a:r>
            <a:r>
              <a:rPr lang="en-US" altLang="zh-CN" dirty="0"/>
              <a:t>behind the theory, original from the real problem</a:t>
            </a:r>
            <a:endParaRPr lang="zh-CN" altLang="zh-CN" dirty="0"/>
          </a:p>
          <a:p>
            <a:r>
              <a:rPr lang="en-US" altLang="zh-CN" dirty="0"/>
              <a:t>Action</a:t>
            </a:r>
            <a:r>
              <a:rPr lang="zh-CN" altLang="zh-CN" dirty="0"/>
              <a:t>：</a:t>
            </a:r>
            <a:r>
              <a:rPr lang="en-US" altLang="zh-CN" dirty="0"/>
              <a:t>solve problems by tools, present the results</a:t>
            </a:r>
            <a:endParaRPr lang="zh-CN" altLang="zh-CN" dirty="0"/>
          </a:p>
          <a:p>
            <a:pPr>
              <a:lnSpc>
                <a:spcPct val="81000"/>
              </a:lnSpc>
            </a:pPr>
            <a:endParaRPr dirty="0"/>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zh-CN">
                <a:ea typeface="宋体" panose="02010600030101010101" pitchFamily="2" charset="-122"/>
                <a:sym typeface="+mn-ea"/>
              </a:rPr>
              <a:t>决策树与随机森林</a:t>
            </a:r>
            <a:endParaRPr lang="zh-CN" altLang="zh-CN" dirty="0"/>
          </a:p>
        </p:txBody>
      </p:sp>
      <p:sp>
        <p:nvSpPr>
          <p:cNvPr id="131" name="Content Placeholder 2"/>
          <p:cNvSpPr txBox="1">
            <a:spLocks noGrp="1"/>
          </p:cNvSpPr>
          <p:nvPr/>
        </p:nvSpPr>
        <p:spPr>
          <a:xfrm>
            <a:off x="598805" y="1442720"/>
            <a:ext cx="5759450"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zh-CN" sz="1600" dirty="0">
                <a:ea typeface="宋体" panose="02010600030101010101" pitchFamily="2" charset="-122"/>
                <a:sym typeface="+mn-ea"/>
              </a:rPr>
              <a:t>信息、熵以及信息增益：</a:t>
            </a:r>
            <a:endParaRPr lang="zh-CN" sz="1600" dirty="0">
              <a:ea typeface="宋体" panose="02010600030101010101" pitchFamily="2" charset="-122"/>
              <a:sym typeface="+mn-ea"/>
            </a:endParaRPr>
          </a:p>
          <a:p>
            <a:pPr>
              <a:lnSpc>
                <a:spcPct val="150000"/>
              </a:lnSpc>
            </a:pPr>
            <a:r>
              <a:rPr sz="1600" dirty="0">
                <a:ea typeface="宋体" panose="02010600030101010101" pitchFamily="2" charset="-122"/>
                <a:sym typeface="+mn-ea"/>
              </a:rPr>
              <a:t>引用香农的话来说，信息是用来消除随机不确定性的东西</a:t>
            </a:r>
            <a:endParaRPr sz="1600" dirty="0">
              <a:ea typeface="宋体" panose="02010600030101010101" pitchFamily="2" charset="-122"/>
              <a:sym typeface="+mn-ea"/>
            </a:endParaRPr>
          </a:p>
          <a:p>
            <a:pPr>
              <a:lnSpc>
                <a:spcPct val="150000"/>
              </a:lnSpc>
            </a:pPr>
            <a:r>
              <a:rPr sz="1600" dirty="0">
                <a:ea typeface="宋体" panose="02010600030101010101" pitchFamily="2" charset="-122"/>
                <a:sym typeface="+mn-ea"/>
              </a:rPr>
              <a:t>对于机器学习中的决策树而言，如果带分类的事物集合可以划分为多个类别当中，则某个类（xi）的信息可以定义</a:t>
            </a:r>
            <a:r>
              <a:rPr lang="zh-CN" sz="1600" dirty="0">
                <a:ea typeface="宋体" panose="02010600030101010101" pitchFamily="2" charset="-122"/>
                <a:sym typeface="+mn-ea"/>
              </a:rPr>
              <a:t>为</a:t>
            </a:r>
            <a:endParaRPr lang="zh-CN" sz="1600" dirty="0">
              <a:ea typeface="宋体" panose="02010600030101010101" pitchFamily="2" charset="-122"/>
              <a:sym typeface="+mn-ea"/>
            </a:endParaRPr>
          </a:p>
          <a:p>
            <a:pPr>
              <a:lnSpc>
                <a:spcPct val="150000"/>
              </a:lnSpc>
            </a:pPr>
            <a:endParaRPr lang="zh-CN" sz="1600" dirty="0">
              <a:ea typeface="宋体" panose="02010600030101010101" pitchFamily="2" charset="-122"/>
              <a:sym typeface="+mn-ea"/>
            </a:endParaRPr>
          </a:p>
          <a:p>
            <a:pPr>
              <a:lnSpc>
                <a:spcPct val="150000"/>
              </a:lnSpc>
            </a:pPr>
            <a:endParaRPr lang="zh-CN" sz="1600" dirty="0">
              <a:ea typeface="宋体" panose="02010600030101010101" pitchFamily="2" charset="-122"/>
              <a:sym typeface="+mn-ea"/>
            </a:endParaRPr>
          </a:p>
          <a:p>
            <a:pPr>
              <a:lnSpc>
                <a:spcPct val="150000"/>
              </a:lnSpc>
            </a:pPr>
            <a:endParaRPr lang="zh-CN" sz="1600" dirty="0">
              <a:ea typeface="宋体" panose="02010600030101010101" pitchFamily="2" charset="-122"/>
              <a:sym typeface="+mn-ea"/>
            </a:endParaRPr>
          </a:p>
          <a:p>
            <a:pPr>
              <a:lnSpc>
                <a:spcPct val="150000"/>
              </a:lnSpc>
            </a:pPr>
            <a:r>
              <a:rPr lang="zh-CN" sz="1600" dirty="0">
                <a:ea typeface="宋体" panose="02010600030101010101" pitchFamily="2" charset="-122"/>
                <a:sym typeface="+mn-ea"/>
              </a:rPr>
              <a:t>熵是约翰.冯.诺依曼建议使用的命名，</a:t>
            </a:r>
            <a:r>
              <a:rPr lang="en-US" altLang="zh-CN" sz="1600" dirty="0">
                <a:ea typeface="宋体" panose="02010600030101010101" pitchFamily="2" charset="-122"/>
                <a:sym typeface="+mn-ea"/>
              </a:rPr>
              <a:t>熵=信息的期望值</a:t>
            </a:r>
            <a:endParaRPr lang="en-US" altLang="zh-CN" sz="1600" dirty="0">
              <a:ea typeface="宋体" panose="02010600030101010101" pitchFamily="2" charset="-122"/>
              <a:sym typeface="+mn-ea"/>
            </a:endParaRPr>
          </a:p>
          <a:p>
            <a:pPr marL="0" indent="0">
              <a:lnSpc>
                <a:spcPct val="150000"/>
              </a:lnSpc>
              <a:buNone/>
            </a:pPr>
            <a:endParaRPr lang="zh-CN" sz="1600" dirty="0">
              <a:ea typeface="宋体" panose="02010600030101010101" pitchFamily="2" charset="-122"/>
              <a:sym typeface="+mn-ea"/>
            </a:endParaRPr>
          </a:p>
          <a:p>
            <a:pPr marL="0" indent="0">
              <a:lnSpc>
                <a:spcPct val="150000"/>
              </a:lnSpc>
              <a:buNone/>
            </a:pPr>
            <a:r>
              <a:rPr lang="zh-CN" sz="1600" dirty="0">
                <a:ea typeface="宋体" panose="02010600030101010101" pitchFamily="2" charset="-122"/>
                <a:sym typeface="+mn-ea"/>
              </a:rPr>
              <a:t>熵用来度量不确定性的，当熵越大，X=xi的不确定性越大</a:t>
            </a:r>
            <a:endParaRPr lang="zh-CN" sz="1600" dirty="0">
              <a:ea typeface="宋体" panose="02010600030101010101" pitchFamily="2" charset="-122"/>
              <a:sym typeface="+mn-ea"/>
            </a:endParaRPr>
          </a:p>
          <a:p>
            <a:pPr>
              <a:lnSpc>
                <a:spcPct val="150000"/>
              </a:lnSpc>
            </a:pPr>
            <a:endParaRPr lang="zh-CN" sz="1600" dirty="0">
              <a:ea typeface="宋体" panose="02010600030101010101" pitchFamily="2" charset="-122"/>
              <a:sym typeface="+mn-ea"/>
            </a:endParaRPr>
          </a:p>
          <a:p>
            <a:pPr>
              <a:lnSpc>
                <a:spcPct val="150000"/>
              </a:lnSpc>
            </a:pPr>
            <a:endParaRPr lang="zh-CN" sz="1600" dirty="0">
              <a:ea typeface="宋体" panose="02010600030101010101" pitchFamily="2" charset="-122"/>
              <a:sym typeface="+mn-ea"/>
            </a:endParaRPr>
          </a:p>
          <a:p>
            <a:pPr marL="0" indent="0">
              <a:lnSpc>
                <a:spcPct val="150000"/>
              </a:lnSpc>
              <a:buNone/>
            </a:pPr>
            <a:endParaRPr lang="zh-CN" sz="1600" dirty="0">
              <a:ea typeface="宋体" panose="02010600030101010101" pitchFamily="2" charset="-122"/>
              <a:sym typeface="+mn-ea"/>
            </a:endParaRPr>
          </a:p>
          <a:p>
            <a:pPr marL="0" indent="0">
              <a:lnSpc>
                <a:spcPct val="150000"/>
              </a:lnSpc>
              <a:buNone/>
            </a:pPr>
            <a:endParaRPr sz="1600" dirty="0">
              <a:ea typeface="宋体" panose="02010600030101010101" pitchFamily="2" charset="-122"/>
              <a:sym typeface="+mn-ea"/>
            </a:endParaRPr>
          </a:p>
          <a:p>
            <a:pPr>
              <a:lnSpc>
                <a:spcPct val="150000"/>
              </a:lnSpc>
            </a:pPr>
            <a:endParaRPr sz="1600" dirty="0">
              <a:ea typeface="宋体" panose="02010600030101010101" pitchFamily="2" charset="-122"/>
              <a:sym typeface="+mn-ea"/>
            </a:endParaRPr>
          </a:p>
          <a:p>
            <a:pPr>
              <a:lnSpc>
                <a:spcPct val="150000"/>
              </a:lnSpc>
            </a:pPr>
            <a:endParaRPr sz="1600" dirty="0">
              <a:ea typeface="宋体" panose="02010600030101010101" pitchFamily="2" charset="-122"/>
              <a:sym typeface="+mn-ea"/>
            </a:endParaRPr>
          </a:p>
          <a:p>
            <a:pPr>
              <a:lnSpc>
                <a:spcPct val="150000"/>
              </a:lnSpc>
            </a:pPr>
            <a:endParaRPr sz="1600" dirty="0">
              <a:ea typeface="宋体" panose="02010600030101010101" pitchFamily="2" charset="-122"/>
              <a:sym typeface="+mn-ea"/>
            </a:endParaRPr>
          </a:p>
        </p:txBody>
      </p:sp>
      <p:graphicFrame>
        <p:nvGraphicFramePr>
          <p:cNvPr id="9" name="对象 -2147482616"/>
          <p:cNvGraphicFramePr>
            <a:graphicFrameLocks noChangeAspect="1"/>
          </p:cNvGraphicFramePr>
          <p:nvPr/>
        </p:nvGraphicFramePr>
        <p:xfrm>
          <a:off x="1056323" y="3457576"/>
          <a:ext cx="3218815" cy="451485"/>
        </p:xfrm>
        <a:graphic>
          <a:graphicData uri="http://schemas.openxmlformats.org/presentationml/2006/ole">
            <mc:AlternateContent xmlns:mc="http://schemas.openxmlformats.org/markup-compatibility/2006">
              <mc:Choice xmlns:v="urn:schemas-microsoft-com:vml" Requires="v">
                <p:oleObj spid="_x0000_s10" name="" r:id="rId1" imgW="1459865" imgH="228600" progId="Equation.KSEE3">
                  <p:embed/>
                </p:oleObj>
              </mc:Choice>
              <mc:Fallback>
                <p:oleObj name="" r:id="rId1" imgW="1459865" imgH="228600" progId="Equation.KSEE3">
                  <p:embed/>
                  <p:pic>
                    <p:nvPicPr>
                      <p:cNvPr id="0" name="图片 3075"/>
                      <p:cNvPicPr/>
                      <p:nvPr/>
                    </p:nvPicPr>
                    <p:blipFill>
                      <a:blip r:embed="rId2"/>
                      <a:stretch>
                        <a:fillRect/>
                      </a:stretch>
                    </p:blipFill>
                    <p:spPr>
                      <a:xfrm>
                        <a:off x="1056323" y="3457576"/>
                        <a:ext cx="3218815" cy="451485"/>
                      </a:xfrm>
                      <a:prstGeom prst="rect">
                        <a:avLst/>
                      </a:prstGeom>
                      <a:noFill/>
                      <a:ln w="38100">
                        <a:noFill/>
                        <a:miter/>
                      </a:ln>
                    </p:spPr>
                  </p:pic>
                </p:oleObj>
              </mc:Fallback>
            </mc:AlternateContent>
          </a:graphicData>
        </a:graphic>
      </p:graphicFrame>
      <p:sp>
        <p:nvSpPr>
          <p:cNvPr id="22" name="下箭头 21"/>
          <p:cNvSpPr/>
          <p:nvPr/>
        </p:nvSpPr>
        <p:spPr>
          <a:xfrm rot="2700000">
            <a:off x="1530985" y="3830479"/>
            <a:ext cx="367030" cy="458787"/>
          </a:xfrm>
          <a:prstGeom prst="downArrow">
            <a:avLst/>
          </a:prstGeom>
          <a:solidFill>
            <a:srgbClr val="FFFFFF"/>
          </a:solidFill>
          <a:ln w="12700" cap="flat">
            <a:solidFill>
              <a:schemeClr val="accent1"/>
            </a:solidFill>
            <a:prstDash val="solid"/>
            <a:miter lim="8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ctr" forceAA="0">
            <a:spAutoFit/>
          </a:bodyPr>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n-lt"/>
              <a:ea typeface="+mn-ea"/>
              <a:cs typeface="+mn-cs"/>
              <a:sym typeface="Calibri" panose="020F0502020204030204"/>
            </a:endParaRPr>
          </a:p>
        </p:txBody>
      </p:sp>
      <p:sp>
        <p:nvSpPr>
          <p:cNvPr id="4" name="下箭头 3"/>
          <p:cNvSpPr/>
          <p:nvPr/>
        </p:nvSpPr>
        <p:spPr>
          <a:xfrm rot="19140000">
            <a:off x="3803015" y="3829844"/>
            <a:ext cx="367030" cy="458787"/>
          </a:xfrm>
          <a:prstGeom prst="downArrow">
            <a:avLst/>
          </a:prstGeom>
          <a:solidFill>
            <a:srgbClr val="FFFFFF"/>
          </a:solidFill>
          <a:ln w="12700" cap="flat">
            <a:solidFill>
              <a:schemeClr val="accent1"/>
            </a:solidFill>
            <a:prstDash val="solid"/>
            <a:miter lim="8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ctr" forceAA="0">
            <a:spAutoFit/>
          </a:bodyPr>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n-lt"/>
              <a:ea typeface="+mn-ea"/>
              <a:cs typeface="+mn-cs"/>
              <a:sym typeface="Calibri" panose="020F0502020204030204"/>
            </a:endParaRPr>
          </a:p>
        </p:txBody>
      </p:sp>
      <p:sp>
        <p:nvSpPr>
          <p:cNvPr id="5" name="矩形 4"/>
          <p:cNvSpPr/>
          <p:nvPr/>
        </p:nvSpPr>
        <p:spPr>
          <a:xfrm>
            <a:off x="1056640" y="3457575"/>
            <a:ext cx="1365250" cy="451485"/>
          </a:xfrm>
          <a:prstGeom prst="rect">
            <a:avLst/>
          </a:prstGeom>
          <a:noFill/>
          <a:ln w="28575" cap="flat">
            <a:solidFill>
              <a:srgbClr val="FF0000"/>
            </a:solidFill>
            <a:prstDash val="solid"/>
            <a:miter lim="800000"/>
          </a:ln>
          <a:extLst>
            <a:ext uri="{909E8E84-426E-40DD-AFC4-6F175D3DCCD1}">
              <a14:hiddenFill xmlns:a14="http://schemas.microsoft.com/office/drawing/2010/main">
                <a:solidFill>
                  <a:srgbClr val="FFFFFF"/>
                </a:solidFill>
              </a14:hiddenFill>
            </a:ext>
          </a:extLst>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ctr" forceAA="0">
            <a:spAutoFit/>
          </a:bodyPr>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n-lt"/>
              <a:ea typeface="+mn-ea"/>
              <a:cs typeface="+mn-cs"/>
              <a:sym typeface="Calibri" panose="020F0502020204030204"/>
            </a:endParaRPr>
          </a:p>
        </p:txBody>
      </p:sp>
      <p:sp>
        <p:nvSpPr>
          <p:cNvPr id="6" name="矩形 5"/>
          <p:cNvSpPr/>
          <p:nvPr/>
        </p:nvSpPr>
        <p:spPr>
          <a:xfrm>
            <a:off x="3489960" y="3457575"/>
            <a:ext cx="785495" cy="451485"/>
          </a:xfrm>
          <a:prstGeom prst="rect">
            <a:avLst/>
          </a:prstGeom>
          <a:noFill/>
          <a:ln w="28575" cap="flat">
            <a:solidFill>
              <a:srgbClr val="FF0000"/>
            </a:solidFill>
            <a:prstDash val="solid"/>
            <a:miter lim="800000"/>
          </a:ln>
          <a:extLst>
            <a:ext uri="{909E8E84-426E-40DD-AFC4-6F175D3DCCD1}">
              <a14:hiddenFill xmlns:a14="http://schemas.microsoft.com/office/drawing/2010/main">
                <a:solidFill>
                  <a:srgbClr val="FFFFFF"/>
                </a:solidFill>
              </a14:hiddenFill>
            </a:ext>
          </a:extLst>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ctr" forceAA="0">
            <a:spAutoFit/>
          </a:bodyPr>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n-lt"/>
              <a:ea typeface="+mn-ea"/>
              <a:cs typeface="+mn-cs"/>
              <a:sym typeface="Calibri" panose="020F0502020204030204"/>
            </a:endParaRPr>
          </a:p>
        </p:txBody>
      </p:sp>
      <p:sp>
        <p:nvSpPr>
          <p:cNvPr id="7" name="Content Placeholder 2"/>
          <p:cNvSpPr txBox="1">
            <a:spLocks noGrp="1"/>
          </p:cNvSpPr>
          <p:nvPr/>
        </p:nvSpPr>
        <p:spPr>
          <a:xfrm>
            <a:off x="815340" y="4305300"/>
            <a:ext cx="2298700" cy="41021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zh-CN" sz="1600" dirty="0">
                <a:ea typeface="宋体" panose="02010600030101010101" pitchFamily="2" charset="-122"/>
                <a:sym typeface="+mn-ea"/>
              </a:rPr>
              <a:t>随机变量的信息</a:t>
            </a:r>
            <a:endParaRPr lang="zh-CN" sz="1600" dirty="0">
              <a:ea typeface="宋体" panose="02010600030101010101" pitchFamily="2" charset="-122"/>
              <a:sym typeface="+mn-ea"/>
            </a:endParaRPr>
          </a:p>
        </p:txBody>
      </p:sp>
      <p:sp>
        <p:nvSpPr>
          <p:cNvPr id="8" name="Content Placeholder 2"/>
          <p:cNvSpPr txBox="1">
            <a:spLocks noGrp="1"/>
          </p:cNvSpPr>
          <p:nvPr/>
        </p:nvSpPr>
        <p:spPr>
          <a:xfrm>
            <a:off x="3275965" y="4295140"/>
            <a:ext cx="2298700" cy="41021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zh-CN" sz="1600" dirty="0">
                <a:ea typeface="宋体" panose="02010600030101010101" pitchFamily="2" charset="-122"/>
                <a:sym typeface="+mn-ea"/>
              </a:rPr>
              <a:t>当xi发生时的概率</a:t>
            </a:r>
            <a:endParaRPr lang="zh-CN" sz="1600" dirty="0">
              <a:ea typeface="宋体" panose="02010600030101010101" pitchFamily="2" charset="-122"/>
              <a:sym typeface="+mn-ea"/>
            </a:endParaRPr>
          </a:p>
        </p:txBody>
      </p:sp>
      <p:pic>
        <p:nvPicPr>
          <p:cNvPr id="11" name="图片 23"/>
          <p:cNvPicPr>
            <a:picLocks noChangeAspect="1"/>
          </p:cNvPicPr>
          <p:nvPr/>
        </p:nvPicPr>
        <p:blipFill>
          <a:blip r:embed="rId3"/>
          <a:stretch>
            <a:fillRect/>
          </a:stretch>
        </p:blipFill>
        <p:spPr>
          <a:xfrm>
            <a:off x="6579870" y="4120833"/>
            <a:ext cx="5270500" cy="2103755"/>
          </a:xfrm>
          <a:prstGeom prst="rect">
            <a:avLst/>
          </a:prstGeom>
        </p:spPr>
      </p:pic>
      <p:sp>
        <p:nvSpPr>
          <p:cNvPr id="2" name="Content Placeholder 2"/>
          <p:cNvSpPr txBox="1">
            <a:spLocks noGrp="1"/>
          </p:cNvSpPr>
          <p:nvPr/>
        </p:nvSpPr>
        <p:spPr>
          <a:xfrm>
            <a:off x="6432550" y="1589405"/>
            <a:ext cx="5759450" cy="200025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zh-CN" sz="1600" dirty="0">
                <a:ea typeface="宋体" panose="02010600030101010101" pitchFamily="2" charset="-122"/>
                <a:sym typeface="+mn-ea"/>
              </a:rPr>
              <a:t>对于机器学习中的分类问题，熵越大 </a:t>
            </a:r>
            <a:r>
              <a:rPr lang="en-US" altLang="zh-CN" sz="1600" dirty="0">
                <a:ea typeface="宋体" panose="02010600030101010101" pitchFamily="2" charset="-122"/>
                <a:sym typeface="+mn-ea"/>
              </a:rPr>
              <a:t>=&gt; </a:t>
            </a:r>
            <a:r>
              <a:rPr lang="zh-CN" sz="1600" dirty="0">
                <a:ea typeface="宋体" panose="02010600030101010101" pitchFamily="2" charset="-122"/>
                <a:sym typeface="+mn-ea"/>
              </a:rPr>
              <a:t>这个类别的不确定性大</a:t>
            </a:r>
            <a:endParaRPr lang="zh-CN" sz="1600" dirty="0">
              <a:ea typeface="宋体" panose="02010600030101010101" pitchFamily="2" charset="-122"/>
              <a:sym typeface="+mn-ea"/>
            </a:endParaRPr>
          </a:p>
          <a:p>
            <a:pPr>
              <a:lnSpc>
                <a:spcPct val="150000"/>
              </a:lnSpc>
            </a:pPr>
            <a:r>
              <a:rPr lang="zh-CN" sz="1600" dirty="0">
                <a:ea typeface="宋体" panose="02010600030101010101" pitchFamily="2" charset="-122"/>
                <a:sym typeface="+mn-ea"/>
              </a:rPr>
              <a:t>信息增益在决策树算法中是用来选择特征的指标，信息增益越大，则这个特征的选择性越好</a:t>
            </a:r>
            <a:endParaRPr lang="zh-CN" sz="1600" dirty="0">
              <a:ea typeface="宋体" panose="02010600030101010101" pitchFamily="2" charset="-122"/>
              <a:sym typeface="+mn-ea"/>
            </a:endParaRPr>
          </a:p>
          <a:p>
            <a:pPr marL="0" indent="0">
              <a:lnSpc>
                <a:spcPct val="150000"/>
              </a:lnSpc>
              <a:buNone/>
            </a:pPr>
            <a:r>
              <a:rPr lang="zh-CN" sz="1600" dirty="0">
                <a:ea typeface="宋体" panose="02010600030101010101" pitchFamily="2" charset="-122"/>
                <a:sym typeface="+mn-ea"/>
              </a:rPr>
              <a:t>信息增益 </a:t>
            </a:r>
            <a:endParaRPr lang="zh-CN" sz="1600" dirty="0">
              <a:ea typeface="宋体" panose="02010600030101010101" pitchFamily="2" charset="-122"/>
              <a:sym typeface="+mn-ea"/>
            </a:endParaRPr>
          </a:p>
          <a:p>
            <a:pPr marL="0" indent="0">
              <a:lnSpc>
                <a:spcPct val="150000"/>
              </a:lnSpc>
              <a:buNone/>
            </a:pPr>
            <a:r>
              <a:rPr lang="zh-CN" sz="1600" dirty="0">
                <a:ea typeface="宋体" panose="02010600030101010101" pitchFamily="2" charset="-122"/>
                <a:sym typeface="+mn-ea"/>
              </a:rPr>
              <a:t>原有树的熵 </a:t>
            </a:r>
            <a:r>
              <a:rPr lang="en-US" altLang="zh-CN" sz="1600" dirty="0">
                <a:ea typeface="宋体" panose="02010600030101010101" pitchFamily="2" charset="-122"/>
                <a:sym typeface="+mn-ea"/>
              </a:rPr>
              <a:t>H(D)</a:t>
            </a:r>
            <a:r>
              <a:rPr lang="zh-CN" altLang="zh-CN" sz="1600" dirty="0">
                <a:ea typeface="宋体" panose="02010600030101010101" pitchFamily="2" charset="-122"/>
                <a:sym typeface="+mn-ea"/>
              </a:rPr>
              <a:t> 增加了一个分裂节点，使得熵变成了</a:t>
            </a:r>
            <a:r>
              <a:rPr lang="en-US" altLang="zh-CN" sz="1600" dirty="0">
                <a:ea typeface="宋体" panose="02010600030101010101" pitchFamily="2" charset="-122"/>
                <a:sym typeface="+mn-ea"/>
              </a:rPr>
              <a:t>H(D|A)</a:t>
            </a:r>
            <a:endParaRPr lang="en-US" altLang="zh-CN" sz="1600" dirty="0">
              <a:ea typeface="宋体" panose="02010600030101010101" pitchFamily="2" charset="-122"/>
              <a:sym typeface="+mn-ea"/>
            </a:endParaRPr>
          </a:p>
        </p:txBody>
      </p:sp>
      <p:graphicFrame>
        <p:nvGraphicFramePr>
          <p:cNvPr id="12" name="对象 -2147482616"/>
          <p:cNvGraphicFramePr>
            <a:graphicFrameLocks noChangeAspect="1"/>
          </p:cNvGraphicFramePr>
          <p:nvPr/>
        </p:nvGraphicFramePr>
        <p:xfrm>
          <a:off x="782955" y="5183505"/>
          <a:ext cx="5118735" cy="753110"/>
        </p:xfrm>
        <a:graphic>
          <a:graphicData uri="http://schemas.openxmlformats.org/presentationml/2006/ole">
            <mc:AlternateContent xmlns:mc="http://schemas.openxmlformats.org/markup-compatibility/2006">
              <mc:Choice xmlns:v="urn:schemas-microsoft-com:vml" Requires="v">
                <p:oleObj spid="_x0000_s13" name="" r:id="rId4" imgW="2628900" imgH="431800" progId="Equation.KSEE3">
                  <p:embed/>
                </p:oleObj>
              </mc:Choice>
              <mc:Fallback>
                <p:oleObj name="" r:id="rId4" imgW="2628900" imgH="431800" progId="Equation.KSEE3">
                  <p:embed/>
                  <p:pic>
                    <p:nvPicPr>
                      <p:cNvPr id="0" name="图片 3075"/>
                      <p:cNvPicPr/>
                      <p:nvPr/>
                    </p:nvPicPr>
                    <p:blipFill>
                      <a:blip r:embed="rId5"/>
                      <a:stretch>
                        <a:fillRect/>
                      </a:stretch>
                    </p:blipFill>
                    <p:spPr>
                      <a:xfrm>
                        <a:off x="782955" y="5183505"/>
                        <a:ext cx="5118735" cy="753110"/>
                      </a:xfrm>
                      <a:prstGeom prst="rect">
                        <a:avLst/>
                      </a:prstGeom>
                      <a:noFill/>
                      <a:ln w="38100">
                        <a:noFill/>
                        <a:miter/>
                      </a:ln>
                    </p:spPr>
                  </p:pic>
                </p:oleObj>
              </mc:Fallback>
            </mc:AlternateContent>
          </a:graphicData>
        </a:graphic>
      </p:graphicFrame>
      <p:graphicFrame>
        <p:nvGraphicFramePr>
          <p:cNvPr id="14" name="对象 -2147482616"/>
          <p:cNvGraphicFramePr>
            <a:graphicFrameLocks noChangeAspect="1"/>
          </p:cNvGraphicFramePr>
          <p:nvPr/>
        </p:nvGraphicFramePr>
        <p:xfrm>
          <a:off x="7538721" y="2983548"/>
          <a:ext cx="3696970" cy="426720"/>
        </p:xfrm>
        <a:graphic>
          <a:graphicData uri="http://schemas.openxmlformats.org/presentationml/2006/ole">
            <mc:AlternateContent xmlns:mc="http://schemas.openxmlformats.org/markup-compatibility/2006">
              <mc:Choice xmlns:v="urn:schemas-microsoft-com:vml" Requires="v">
                <p:oleObj spid="_x0000_s15" name="" r:id="rId6" imgW="1676400" imgH="215900" progId="Equation.KSEE3">
                  <p:embed/>
                </p:oleObj>
              </mc:Choice>
              <mc:Fallback>
                <p:oleObj name="" r:id="rId6" imgW="1676400" imgH="215900" progId="Equation.KSEE3">
                  <p:embed/>
                  <p:pic>
                    <p:nvPicPr>
                      <p:cNvPr id="0" name="图片 3075"/>
                      <p:cNvPicPr/>
                      <p:nvPr/>
                    </p:nvPicPr>
                    <p:blipFill>
                      <a:blip r:embed="rId7"/>
                      <a:stretch>
                        <a:fillRect/>
                      </a:stretch>
                    </p:blipFill>
                    <p:spPr>
                      <a:xfrm>
                        <a:off x="7538721" y="2983548"/>
                        <a:ext cx="3696970" cy="426720"/>
                      </a:xfrm>
                      <a:prstGeom prst="rect">
                        <a:avLst/>
                      </a:prstGeom>
                      <a:noFill/>
                      <a:ln w="38100">
                        <a:noFill/>
                        <a:miter/>
                      </a:ln>
                    </p:spPr>
                  </p:pic>
                </p:oleObj>
              </mc:Fallback>
            </mc:AlternateContent>
          </a:graphicData>
        </a:graphic>
      </p:graphicFrame>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bldLvl="0" animBg="1"/>
      <p:bldP spid="22" grpId="1" animBg="1"/>
      <p:bldP spid="4" grpId="0" bldLvl="0" animBg="1"/>
      <p:bldP spid="4" grpId="1"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zh-CN">
                <a:ea typeface="宋体" panose="02010600030101010101" pitchFamily="2" charset="-122"/>
                <a:sym typeface="+mn-ea"/>
              </a:rPr>
              <a:t>决策树与随机森林</a:t>
            </a:r>
            <a:endParaRPr lang="zh-CN" altLang="zh-CN" dirty="0"/>
          </a:p>
        </p:txBody>
      </p:sp>
      <p:sp>
        <p:nvSpPr>
          <p:cNvPr id="131" name="Content Placeholder 2"/>
          <p:cNvSpPr txBox="1">
            <a:spLocks noGrp="1"/>
          </p:cNvSpPr>
          <p:nvPr/>
        </p:nvSpPr>
        <p:spPr>
          <a:xfrm>
            <a:off x="598805" y="1442720"/>
            <a:ext cx="5759450"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zh-CN" sz="1600" dirty="0">
                <a:ea typeface="宋体" panose="02010600030101010101" pitchFamily="2" charset="-122"/>
                <a:sym typeface="+mn-ea"/>
              </a:rPr>
              <a:t>随机森林的生成：</a:t>
            </a:r>
            <a:endParaRPr lang="zh-CN" sz="1600" dirty="0">
              <a:ea typeface="宋体" panose="02010600030101010101" pitchFamily="2" charset="-122"/>
              <a:sym typeface="+mn-ea"/>
            </a:endParaRPr>
          </a:p>
          <a:p>
            <a:pPr>
              <a:lnSpc>
                <a:spcPct val="150000"/>
              </a:lnSpc>
            </a:pPr>
            <a:r>
              <a:rPr sz="1600" dirty="0">
                <a:ea typeface="宋体" panose="02010600030101010101" pitchFamily="2" charset="-122"/>
                <a:sym typeface="+mn-ea"/>
              </a:rPr>
              <a:t>森林中的每棵树都是独立的</a:t>
            </a:r>
            <a:endParaRPr sz="1600" dirty="0">
              <a:ea typeface="宋体" panose="02010600030101010101" pitchFamily="2" charset="-122"/>
              <a:sym typeface="+mn-ea"/>
            </a:endParaRPr>
          </a:p>
          <a:p>
            <a:pPr>
              <a:lnSpc>
                <a:spcPct val="150000"/>
              </a:lnSpc>
            </a:pPr>
            <a:r>
              <a:rPr lang="en-US" sz="1600" dirty="0">
                <a:ea typeface="宋体" panose="02010600030101010101" pitchFamily="2" charset="-122"/>
                <a:sym typeface="+mn-ea"/>
              </a:rPr>
              <a:t>bagging</a:t>
            </a:r>
            <a:r>
              <a:rPr lang="zh-CN" sz="1600" dirty="0">
                <a:ea typeface="宋体" panose="02010600030101010101" pitchFamily="2" charset="-122"/>
                <a:sym typeface="+mn-ea"/>
              </a:rPr>
              <a:t>思想，</a:t>
            </a:r>
            <a:r>
              <a:rPr sz="1600" dirty="0">
                <a:ea typeface="宋体" panose="02010600030101010101" pitchFamily="2" charset="-122"/>
                <a:sym typeface="+mn-ea"/>
              </a:rPr>
              <a:t>将若干个弱分类器的分类结果进行投票选择，从而组成一个强分类器</a:t>
            </a:r>
            <a:endParaRPr sz="1600" dirty="0">
              <a:ea typeface="宋体" panose="02010600030101010101" pitchFamily="2" charset="-122"/>
              <a:sym typeface="+mn-ea"/>
            </a:endParaRPr>
          </a:p>
          <a:p>
            <a:pPr>
              <a:lnSpc>
                <a:spcPct val="150000"/>
              </a:lnSpc>
            </a:pPr>
            <a:r>
              <a:rPr sz="1600" dirty="0">
                <a:ea typeface="宋体" panose="02010600030101010101" pitchFamily="2" charset="-122"/>
                <a:sym typeface="+mn-ea"/>
              </a:rPr>
              <a:t>bagging不用单棵决策树来做预测，</a:t>
            </a:r>
            <a:r>
              <a:rPr lang="zh-CN" sz="1600" dirty="0">
                <a:ea typeface="宋体" panose="02010600030101010101" pitchFamily="2" charset="-122"/>
                <a:sym typeface="+mn-ea"/>
              </a:rPr>
              <a:t>增加了</a:t>
            </a:r>
            <a:r>
              <a:rPr sz="1600" dirty="0">
                <a:ea typeface="宋体" panose="02010600030101010101" pitchFamily="2" charset="-122"/>
                <a:sym typeface="+mn-ea"/>
              </a:rPr>
              <a:t>预测准确率</a:t>
            </a:r>
            <a:r>
              <a:rPr lang="zh-CN" sz="1600" dirty="0">
                <a:ea typeface="宋体" panose="02010600030101010101" pitchFamily="2" charset="-122"/>
                <a:sym typeface="+mn-ea"/>
              </a:rPr>
              <a:t>，即</a:t>
            </a:r>
            <a:r>
              <a:rPr lang="zh-CN" sz="1600" dirty="0">
                <a:ea typeface="宋体" panose="02010600030101010101" pitchFamily="2" charset="-122"/>
                <a:sym typeface="+mn-ea"/>
              </a:rPr>
              <a:t>不容易过拟合，减少了预测方差</a:t>
            </a:r>
            <a:endParaRPr sz="1600" dirty="0">
              <a:ea typeface="宋体" panose="02010600030101010101" pitchFamily="2" charset="-122"/>
              <a:sym typeface="+mn-ea"/>
            </a:endParaRPr>
          </a:p>
          <a:p>
            <a:pPr>
              <a:lnSpc>
                <a:spcPct val="150000"/>
              </a:lnSpc>
            </a:pPr>
            <a:endParaRPr lang="zh-CN" sz="1600" dirty="0">
              <a:ea typeface="宋体" panose="02010600030101010101" pitchFamily="2" charset="-122"/>
              <a:sym typeface="+mn-ea"/>
            </a:endParaRPr>
          </a:p>
          <a:p>
            <a:pPr>
              <a:lnSpc>
                <a:spcPct val="150000"/>
              </a:lnSpc>
            </a:pPr>
            <a:endParaRPr lang="zh-CN" sz="1600" dirty="0">
              <a:ea typeface="宋体" panose="02010600030101010101" pitchFamily="2" charset="-122"/>
              <a:sym typeface="+mn-ea"/>
            </a:endParaRPr>
          </a:p>
          <a:p>
            <a:pPr marL="0" indent="0">
              <a:lnSpc>
                <a:spcPct val="150000"/>
              </a:lnSpc>
              <a:buNone/>
            </a:pPr>
            <a:endParaRPr lang="zh-CN" sz="1600" dirty="0">
              <a:ea typeface="宋体" panose="02010600030101010101" pitchFamily="2" charset="-122"/>
              <a:sym typeface="+mn-ea"/>
            </a:endParaRPr>
          </a:p>
          <a:p>
            <a:pPr marL="0" indent="0">
              <a:lnSpc>
                <a:spcPct val="150000"/>
              </a:lnSpc>
              <a:buNone/>
            </a:pPr>
            <a:endParaRPr sz="1600" dirty="0">
              <a:ea typeface="宋体" panose="02010600030101010101" pitchFamily="2" charset="-122"/>
              <a:sym typeface="+mn-ea"/>
            </a:endParaRPr>
          </a:p>
          <a:p>
            <a:pPr>
              <a:lnSpc>
                <a:spcPct val="150000"/>
              </a:lnSpc>
            </a:pPr>
            <a:endParaRPr sz="1600" dirty="0">
              <a:ea typeface="宋体" panose="02010600030101010101" pitchFamily="2" charset="-122"/>
              <a:sym typeface="+mn-ea"/>
            </a:endParaRPr>
          </a:p>
          <a:p>
            <a:pPr>
              <a:lnSpc>
                <a:spcPct val="150000"/>
              </a:lnSpc>
            </a:pPr>
            <a:endParaRPr sz="1600" dirty="0">
              <a:ea typeface="宋体" panose="02010600030101010101" pitchFamily="2" charset="-122"/>
              <a:sym typeface="+mn-ea"/>
            </a:endParaRPr>
          </a:p>
          <a:p>
            <a:pPr>
              <a:lnSpc>
                <a:spcPct val="150000"/>
              </a:lnSpc>
            </a:pPr>
            <a:endParaRPr sz="1600" dirty="0">
              <a:ea typeface="宋体" panose="02010600030101010101" pitchFamily="2" charset="-122"/>
              <a:sym typeface="+mn-ea"/>
            </a:endParaRPr>
          </a:p>
        </p:txBody>
      </p:sp>
      <p:pic>
        <p:nvPicPr>
          <p:cNvPr id="2" name="图片 1"/>
          <p:cNvPicPr>
            <a:picLocks noChangeAspect="1"/>
          </p:cNvPicPr>
          <p:nvPr/>
        </p:nvPicPr>
        <p:blipFill>
          <a:blip r:embed="rId1"/>
          <a:stretch>
            <a:fillRect/>
          </a:stretch>
        </p:blipFill>
        <p:spPr>
          <a:xfrm>
            <a:off x="7371715" y="1852295"/>
            <a:ext cx="4205605" cy="3156585"/>
          </a:xfrm>
          <a:prstGeom prst="rect">
            <a:avLst/>
          </a:prstGeom>
        </p:spPr>
      </p:pic>
      <p:sp>
        <p:nvSpPr>
          <p:cNvPr id="3" name="文本框 2"/>
          <p:cNvSpPr txBox="1"/>
          <p:nvPr/>
        </p:nvSpPr>
        <p:spPr>
          <a:xfrm>
            <a:off x="7696200" y="5085080"/>
            <a:ext cx="3815715" cy="64389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t" forceAA="0">
            <a:spAutoFit/>
          </a:bodyPr>
          <a:p>
            <a:pPr marL="0" marR="0" indent="0" algn="l" defTabSz="914400" rtl="0" fontAlgn="auto" latinLnBrk="0" hangingPunct="0">
              <a:lnSpc>
                <a:spcPct val="100000"/>
              </a:lnSpc>
              <a:spcBef>
                <a:spcPts val="0"/>
              </a:spcBef>
              <a:spcAft>
                <a:spcPts val="0"/>
              </a:spcAft>
              <a:buClrTx/>
              <a:buSzTx/>
              <a:buFontTx/>
              <a:buNone/>
            </a:pPr>
            <a:r>
              <a:rPr kumimoji="0" lang="zh-CN" altLang="en-US" sz="1800" b="0" i="0" u="none" strike="noStrike" cap="none" spc="0" normalizeH="0" baseline="0">
                <a:ln>
                  <a:noFill/>
                </a:ln>
                <a:solidFill>
                  <a:srgbClr val="000000"/>
                </a:solidFill>
                <a:effectLst/>
                <a:uFillTx/>
                <a:latin typeface="+mn-lt"/>
                <a:ea typeface="+mn-ea"/>
                <a:cs typeface="+mn-cs"/>
                <a:sym typeface="Calibri" panose="020F0502020204030204"/>
              </a:rPr>
              <a:t>少数服从多数，获得票数最多的类别就是森林的分类结果</a:t>
            </a:r>
            <a:endParaRPr kumimoji="0" lang="zh-CN" altLang="en-US" sz="1800" b="0" i="0" u="none" strike="noStrike" cap="none" spc="0" normalizeH="0" baseline="0">
              <a:ln>
                <a:noFill/>
              </a:ln>
              <a:solidFill>
                <a:srgbClr val="000000"/>
              </a:solidFill>
              <a:effectLst/>
              <a:uFillTx/>
              <a:latin typeface="+mn-lt"/>
              <a:ea typeface="+mn-ea"/>
              <a:cs typeface="+mn-cs"/>
              <a:sym typeface="Calibri" panose="020F0502020204030204"/>
            </a:endParaRPr>
          </a:p>
        </p:txBody>
      </p:sp>
    </p:spTree>
  </p:cSld>
  <p:clrMapOvr>
    <a:masterClrMapping/>
  </p:clrMapOvr>
  <p:transition spd="med"/>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zh-CN">
                <a:ea typeface="宋体" panose="02010600030101010101" pitchFamily="2" charset="-122"/>
                <a:sym typeface="+mn-ea"/>
              </a:rPr>
              <a:t>决策树与随机森林</a:t>
            </a:r>
            <a:endParaRPr lang="zh-CN" altLang="zh-CN" dirty="0"/>
          </a:p>
        </p:txBody>
      </p:sp>
      <p:sp>
        <p:nvSpPr>
          <p:cNvPr id="131" name="Content Placeholder 2"/>
          <p:cNvSpPr txBox="1">
            <a:spLocks noGrp="1"/>
          </p:cNvSpPr>
          <p:nvPr/>
        </p:nvSpPr>
        <p:spPr>
          <a:xfrm>
            <a:off x="598805" y="1442720"/>
            <a:ext cx="5433695"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zh-CN" sz="1600" dirty="0">
                <a:ea typeface="宋体" panose="02010600030101010101" pitchFamily="2" charset="-122"/>
                <a:sym typeface="+mn-ea"/>
              </a:rPr>
              <a:t>随机森林的生成：</a:t>
            </a:r>
            <a:endParaRPr lang="zh-CN" sz="1600" dirty="0">
              <a:ea typeface="宋体" panose="02010600030101010101" pitchFamily="2" charset="-122"/>
              <a:sym typeface="+mn-ea"/>
            </a:endParaRPr>
          </a:p>
          <a:p>
            <a:pPr>
              <a:lnSpc>
                <a:spcPct val="150000"/>
              </a:lnSpc>
            </a:pPr>
            <a:r>
              <a:rPr sz="1600" dirty="0">
                <a:ea typeface="宋体" panose="02010600030101010101" pitchFamily="2" charset="-122"/>
                <a:sym typeface="+mn-ea"/>
              </a:rPr>
              <a:t>如果训练集大小为N，对于每棵树而言，随机且有放回地从训练集中的抽取N个训练样本（采样方式称为bootstrap sample），作为该树的训练集</a:t>
            </a:r>
            <a:endParaRPr sz="1600" dirty="0">
              <a:ea typeface="宋体" panose="02010600030101010101" pitchFamily="2" charset="-122"/>
              <a:sym typeface="+mn-ea"/>
            </a:endParaRPr>
          </a:p>
          <a:p>
            <a:pPr marL="0" indent="0">
              <a:lnSpc>
                <a:spcPct val="150000"/>
              </a:lnSpc>
              <a:buNone/>
            </a:pPr>
            <a:r>
              <a:rPr sz="1600" dirty="0">
                <a:ea typeface="宋体" panose="02010600030101010101" pitchFamily="2" charset="-122"/>
                <a:sym typeface="+mn-ea"/>
              </a:rPr>
              <a:t>每棵树的训练集都是不同的，而且里面包含重复的训练样本</a:t>
            </a:r>
            <a:endParaRPr sz="1600" dirty="0">
              <a:ea typeface="宋体" panose="02010600030101010101" pitchFamily="2" charset="-122"/>
              <a:sym typeface="+mn-ea"/>
            </a:endParaRPr>
          </a:p>
          <a:p>
            <a:pPr>
              <a:lnSpc>
                <a:spcPct val="150000"/>
              </a:lnSpc>
            </a:pPr>
            <a:r>
              <a:rPr sz="1600" dirty="0">
                <a:ea typeface="宋体" panose="02010600030101010101" pitchFamily="2" charset="-122"/>
                <a:sym typeface="+mn-ea"/>
              </a:rPr>
              <a:t>如果每个样本的特征维度为M，指定一个常数m&lt;&lt;M，随机地从M个特征中选取m个特征子集，每次树进行分裂时，从这m个特征中选择最优的</a:t>
            </a:r>
            <a:endParaRPr sz="1600" dirty="0">
              <a:ea typeface="宋体" panose="02010600030101010101" pitchFamily="2" charset="-122"/>
              <a:sym typeface="+mn-ea"/>
            </a:endParaRPr>
          </a:p>
          <a:p>
            <a:pPr>
              <a:lnSpc>
                <a:spcPct val="150000"/>
              </a:lnSpc>
            </a:pPr>
            <a:r>
              <a:rPr sz="1600" dirty="0">
                <a:ea typeface="宋体" panose="02010600030101010101" pitchFamily="2" charset="-122"/>
                <a:sym typeface="+mn-ea"/>
              </a:rPr>
              <a:t>每棵树都尽最大程度的生长，没有剪枝过程</a:t>
            </a:r>
            <a:endParaRPr sz="1600" dirty="0">
              <a:ea typeface="宋体" panose="02010600030101010101" pitchFamily="2" charset="-122"/>
              <a:sym typeface="+mn-ea"/>
            </a:endParaRPr>
          </a:p>
          <a:p>
            <a:pPr>
              <a:lnSpc>
                <a:spcPct val="150000"/>
              </a:lnSpc>
            </a:pPr>
            <a:endParaRPr lang="zh-CN" sz="1600" dirty="0">
              <a:ea typeface="宋体" panose="02010600030101010101" pitchFamily="2" charset="-122"/>
              <a:sym typeface="+mn-ea"/>
            </a:endParaRPr>
          </a:p>
          <a:p>
            <a:pPr>
              <a:lnSpc>
                <a:spcPct val="150000"/>
              </a:lnSpc>
            </a:pPr>
            <a:endParaRPr lang="zh-CN" sz="1600" dirty="0">
              <a:ea typeface="宋体" panose="02010600030101010101" pitchFamily="2" charset="-122"/>
              <a:sym typeface="+mn-ea"/>
            </a:endParaRPr>
          </a:p>
          <a:p>
            <a:pPr marL="0" indent="0">
              <a:lnSpc>
                <a:spcPct val="150000"/>
              </a:lnSpc>
              <a:buNone/>
            </a:pPr>
            <a:endParaRPr lang="zh-CN" sz="1600" dirty="0">
              <a:ea typeface="宋体" panose="02010600030101010101" pitchFamily="2" charset="-122"/>
              <a:sym typeface="+mn-ea"/>
            </a:endParaRPr>
          </a:p>
          <a:p>
            <a:pPr marL="0" indent="0">
              <a:lnSpc>
                <a:spcPct val="150000"/>
              </a:lnSpc>
              <a:buNone/>
            </a:pPr>
            <a:endParaRPr sz="1600" dirty="0">
              <a:ea typeface="宋体" panose="02010600030101010101" pitchFamily="2" charset="-122"/>
              <a:sym typeface="+mn-ea"/>
            </a:endParaRPr>
          </a:p>
          <a:p>
            <a:pPr>
              <a:lnSpc>
                <a:spcPct val="150000"/>
              </a:lnSpc>
            </a:pPr>
            <a:endParaRPr sz="1600" dirty="0">
              <a:ea typeface="宋体" panose="02010600030101010101" pitchFamily="2" charset="-122"/>
              <a:sym typeface="+mn-ea"/>
            </a:endParaRPr>
          </a:p>
          <a:p>
            <a:pPr>
              <a:lnSpc>
                <a:spcPct val="150000"/>
              </a:lnSpc>
            </a:pPr>
            <a:endParaRPr sz="1600" dirty="0">
              <a:ea typeface="宋体" panose="02010600030101010101" pitchFamily="2" charset="-122"/>
              <a:sym typeface="+mn-ea"/>
            </a:endParaRPr>
          </a:p>
          <a:p>
            <a:pPr>
              <a:lnSpc>
                <a:spcPct val="150000"/>
              </a:lnSpc>
            </a:pPr>
            <a:endParaRPr sz="1600" dirty="0">
              <a:ea typeface="宋体" panose="02010600030101010101" pitchFamily="2" charset="-122"/>
              <a:sym typeface="+mn-ea"/>
            </a:endParaRPr>
          </a:p>
        </p:txBody>
      </p:sp>
      <p:sp>
        <p:nvSpPr>
          <p:cNvPr id="4" name="下箭头 3"/>
          <p:cNvSpPr/>
          <p:nvPr/>
        </p:nvSpPr>
        <p:spPr>
          <a:xfrm rot="15960000">
            <a:off x="6090920" y="3691414"/>
            <a:ext cx="367030" cy="458787"/>
          </a:xfrm>
          <a:prstGeom prst="downArrow">
            <a:avLst/>
          </a:prstGeom>
          <a:solidFill>
            <a:srgbClr val="FFFFFF"/>
          </a:solidFill>
          <a:ln w="12700" cap="flat">
            <a:solidFill>
              <a:schemeClr val="accent1"/>
            </a:solidFill>
            <a:prstDash val="solid"/>
            <a:miter lim="8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ctr" forceAA="0">
            <a:spAutoFit/>
          </a:bodyPr>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n-lt"/>
              <a:ea typeface="+mn-ea"/>
              <a:cs typeface="+mn-cs"/>
              <a:sym typeface="Calibri" panose="020F0502020204030204"/>
            </a:endParaRPr>
          </a:p>
        </p:txBody>
      </p:sp>
      <p:sp>
        <p:nvSpPr>
          <p:cNvPr id="5" name="Content Placeholder 2"/>
          <p:cNvSpPr txBox="1">
            <a:spLocks noGrp="1"/>
          </p:cNvSpPr>
          <p:nvPr/>
        </p:nvSpPr>
        <p:spPr>
          <a:xfrm>
            <a:off x="6587490" y="1455420"/>
            <a:ext cx="5225415"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zh-CN" sz="1600" dirty="0">
                <a:ea typeface="宋体" panose="02010600030101010101" pitchFamily="2" charset="-122"/>
                <a:sym typeface="+mn-ea"/>
              </a:rPr>
              <a:t>随机森林分类效果（错误率）：</a:t>
            </a:r>
            <a:endParaRPr lang="zh-CN" sz="1600" dirty="0">
              <a:ea typeface="宋体" panose="02010600030101010101" pitchFamily="2" charset="-122"/>
              <a:sym typeface="+mn-ea"/>
            </a:endParaRPr>
          </a:p>
          <a:p>
            <a:pPr>
              <a:lnSpc>
                <a:spcPct val="150000"/>
              </a:lnSpc>
            </a:pPr>
            <a:r>
              <a:rPr lang="zh-CN" sz="1600" dirty="0">
                <a:ea typeface="宋体" panose="02010600030101010101" pitchFamily="2" charset="-122"/>
                <a:sym typeface="+mn-ea"/>
              </a:rPr>
              <a:t>森林中任意两棵树的相关性：相关性越大，错误率越大</a:t>
            </a:r>
            <a:endParaRPr lang="zh-CN" sz="1600" dirty="0">
              <a:ea typeface="宋体" panose="02010600030101010101" pitchFamily="2" charset="-122"/>
              <a:sym typeface="+mn-ea"/>
            </a:endParaRPr>
          </a:p>
          <a:p>
            <a:pPr>
              <a:lnSpc>
                <a:spcPct val="150000"/>
              </a:lnSpc>
            </a:pPr>
            <a:r>
              <a:rPr lang="zh-CN" sz="1600" dirty="0">
                <a:ea typeface="宋体" panose="02010600030101010101" pitchFamily="2" charset="-122"/>
                <a:sym typeface="+mn-ea"/>
              </a:rPr>
              <a:t>森林中每棵树的分类能力：每棵树的分类能力越强，整个森林的错误率越低</a:t>
            </a:r>
            <a:endParaRPr lang="zh-CN" sz="1600" dirty="0">
              <a:ea typeface="宋体" panose="02010600030101010101" pitchFamily="2" charset="-122"/>
              <a:sym typeface="+mn-ea"/>
            </a:endParaRPr>
          </a:p>
          <a:p>
            <a:pPr marL="0" indent="0">
              <a:lnSpc>
                <a:spcPct val="150000"/>
              </a:lnSpc>
              <a:buNone/>
            </a:pPr>
            <a:r>
              <a:rPr lang="zh-CN" sz="1600" dirty="0">
                <a:ea typeface="宋体" panose="02010600030101010101" pitchFamily="2" charset="-122"/>
                <a:sym typeface="+mn-ea"/>
              </a:rPr>
              <a:t>特征选择个数m（</a:t>
            </a:r>
            <a:r>
              <a:rPr lang="zh-CN" sz="1600" dirty="0">
                <a:ea typeface="宋体" panose="02010600030101010101" pitchFamily="2" charset="-122"/>
                <a:sym typeface="+mn-ea"/>
              </a:rPr>
              <a:t>随机森林的参数）：</a:t>
            </a:r>
            <a:endParaRPr lang="zh-CN" sz="1600" dirty="0">
              <a:ea typeface="宋体" panose="02010600030101010101" pitchFamily="2" charset="-122"/>
              <a:sym typeface="+mn-ea"/>
            </a:endParaRPr>
          </a:p>
          <a:p>
            <a:pPr>
              <a:lnSpc>
                <a:spcPct val="150000"/>
              </a:lnSpc>
            </a:pPr>
            <a:r>
              <a:rPr lang="en-US" altLang="zh-CN" sz="1600" dirty="0">
                <a:ea typeface="宋体" panose="02010600030101010101" pitchFamily="2" charset="-122"/>
                <a:sym typeface="+mn-ea"/>
              </a:rPr>
              <a:t>m</a:t>
            </a:r>
            <a:r>
              <a:rPr lang="zh-CN" altLang="zh-CN" sz="1600" dirty="0">
                <a:ea typeface="宋体" panose="02010600030101010101" pitchFamily="2" charset="-122"/>
                <a:sym typeface="+mn-ea"/>
              </a:rPr>
              <a:t>越大，</a:t>
            </a:r>
            <a:r>
              <a:rPr lang="zh-CN" sz="1600" dirty="0">
                <a:ea typeface="宋体" panose="02010600030101010101" pitchFamily="2" charset="-122"/>
                <a:sym typeface="+mn-ea"/>
              </a:rPr>
              <a:t>树的相关性和分类能力会相应提升</a:t>
            </a:r>
            <a:endParaRPr lang="zh-CN" sz="1600" dirty="0">
              <a:ea typeface="宋体" panose="02010600030101010101" pitchFamily="2" charset="-122"/>
              <a:sym typeface="+mn-ea"/>
            </a:endParaRPr>
          </a:p>
          <a:p>
            <a:pPr>
              <a:lnSpc>
                <a:spcPct val="150000"/>
              </a:lnSpc>
            </a:pPr>
            <a:r>
              <a:rPr lang="zh-CN" sz="1600" dirty="0">
                <a:ea typeface="宋体" panose="02010600030101010101" pitchFamily="2" charset="-122"/>
                <a:sym typeface="+mn-ea"/>
              </a:rPr>
              <a:t>如何选择最优的m是关键问题</a:t>
            </a:r>
            <a:endParaRPr lang="zh-CN" sz="1600" dirty="0">
              <a:ea typeface="宋体" panose="02010600030101010101" pitchFamily="2" charset="-122"/>
              <a:sym typeface="+mn-ea"/>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4" grpId="1"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zh-CN">
                <a:ea typeface="宋体" panose="02010600030101010101" pitchFamily="2" charset="-122"/>
                <a:sym typeface="+mn-ea"/>
              </a:rPr>
              <a:t>决策树与随机森林</a:t>
            </a:r>
            <a:endParaRPr lang="zh-CN" altLang="zh-CN" dirty="0"/>
          </a:p>
        </p:txBody>
      </p:sp>
      <p:sp>
        <p:nvSpPr>
          <p:cNvPr id="131" name="Content Placeholder 2"/>
          <p:cNvSpPr txBox="1">
            <a:spLocks noGrp="1"/>
          </p:cNvSpPr>
          <p:nvPr/>
        </p:nvSpPr>
        <p:spPr>
          <a:xfrm>
            <a:off x="598805" y="1442720"/>
            <a:ext cx="5433695"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zh-CN" sz="1600" dirty="0">
                <a:ea typeface="宋体" panose="02010600030101010101" pitchFamily="2" charset="-122"/>
                <a:sym typeface="+mn-ea"/>
              </a:rPr>
              <a:t>决策树工具：</a:t>
            </a:r>
            <a:endParaRPr lang="zh-CN" sz="1600" dirty="0">
              <a:ea typeface="宋体" panose="02010600030101010101" pitchFamily="2" charset="-122"/>
              <a:sym typeface="+mn-ea"/>
            </a:endParaRPr>
          </a:p>
          <a:p>
            <a:pPr>
              <a:lnSpc>
                <a:spcPct val="150000"/>
              </a:lnSpc>
            </a:pPr>
            <a:r>
              <a:rPr sz="1600" dirty="0">
                <a:ea typeface="宋体" panose="02010600030101010101" pitchFamily="2" charset="-122"/>
                <a:sym typeface="+mn-ea"/>
              </a:rPr>
              <a:t>from sklearn.tree import DecisionTreeClassifier</a:t>
            </a:r>
            <a:endParaRPr sz="1600" dirty="0">
              <a:ea typeface="宋体" panose="02010600030101010101" pitchFamily="2" charset="-122"/>
              <a:sym typeface="+mn-ea"/>
            </a:endParaRPr>
          </a:p>
          <a:p>
            <a:pPr>
              <a:lnSpc>
                <a:spcPct val="150000"/>
              </a:lnSpc>
            </a:pPr>
            <a:r>
              <a:rPr sz="1600" dirty="0">
                <a:ea typeface="宋体" panose="02010600030101010101" pitchFamily="2" charset="-122"/>
                <a:sym typeface="+mn-ea"/>
              </a:rPr>
              <a:t>DecisionTreeClassifier(criterion='entropy')</a:t>
            </a:r>
            <a:endParaRPr sz="1600" dirty="0">
              <a:ea typeface="宋体" panose="02010600030101010101" pitchFamily="2" charset="-122"/>
              <a:sym typeface="+mn-ea"/>
            </a:endParaRPr>
          </a:p>
          <a:p>
            <a:pPr marL="0" indent="0">
              <a:lnSpc>
                <a:spcPct val="150000"/>
              </a:lnSpc>
              <a:buNone/>
            </a:pPr>
            <a:r>
              <a:rPr sz="1600" dirty="0">
                <a:ea typeface="宋体" panose="02010600030101010101" pitchFamily="2" charset="-122"/>
                <a:sym typeface="+mn-ea"/>
              </a:rPr>
              <a:t>criterion</a:t>
            </a:r>
            <a:r>
              <a:rPr lang="zh-CN" sz="1600" dirty="0">
                <a:ea typeface="宋体" panose="02010600030101010101" pitchFamily="2" charset="-122"/>
                <a:sym typeface="+mn-ea"/>
              </a:rPr>
              <a:t>，</a:t>
            </a:r>
            <a:r>
              <a:rPr sz="1600" dirty="0">
                <a:ea typeface="宋体" panose="02010600030101010101" pitchFamily="2" charset="-122"/>
                <a:sym typeface="+mn-ea"/>
              </a:rPr>
              <a:t>gini或者entropy</a:t>
            </a:r>
            <a:r>
              <a:rPr lang="zh-CN" sz="1600" dirty="0">
                <a:ea typeface="宋体" panose="02010600030101010101" pitchFamily="2" charset="-122"/>
                <a:sym typeface="+mn-ea"/>
              </a:rPr>
              <a:t>，</a:t>
            </a:r>
            <a:r>
              <a:rPr lang="zh-CN" sz="1600" dirty="0">
                <a:ea typeface="宋体" panose="02010600030101010101" pitchFamily="2" charset="-122"/>
                <a:sym typeface="+mn-ea"/>
              </a:rPr>
              <a:t>默认</a:t>
            </a:r>
            <a:r>
              <a:rPr sz="1600" dirty="0">
                <a:ea typeface="宋体" panose="02010600030101010101" pitchFamily="2" charset="-122"/>
                <a:sym typeface="+mn-ea"/>
              </a:rPr>
              <a:t>是基尼系数，后者是信息熵</a:t>
            </a:r>
            <a:endParaRPr sz="1600" dirty="0">
              <a:ea typeface="宋体" panose="02010600030101010101" pitchFamily="2" charset="-122"/>
              <a:sym typeface="+mn-ea"/>
            </a:endParaRPr>
          </a:p>
          <a:p>
            <a:pPr marL="0" indent="0">
              <a:lnSpc>
                <a:spcPct val="150000"/>
              </a:lnSpc>
              <a:buNone/>
            </a:pPr>
            <a:r>
              <a:rPr sz="1600" dirty="0">
                <a:ea typeface="宋体" panose="02010600030101010101" pitchFamily="2" charset="-122"/>
                <a:sym typeface="+mn-ea"/>
              </a:rPr>
              <a:t>max_depth</a:t>
            </a:r>
            <a:r>
              <a:rPr lang="zh-CN" sz="1600" dirty="0">
                <a:ea typeface="宋体" panose="02010600030101010101" pitchFamily="2" charset="-122"/>
                <a:sym typeface="+mn-ea"/>
              </a:rPr>
              <a:t>，</a:t>
            </a:r>
            <a:r>
              <a:rPr lang="zh-CN" sz="1600" dirty="0">
                <a:ea typeface="宋体" panose="02010600030101010101" pitchFamily="2" charset="-122"/>
                <a:sym typeface="+mn-ea"/>
              </a:rPr>
              <a:t>决策树最大深度，默认为</a:t>
            </a:r>
            <a:r>
              <a:rPr sz="1600" dirty="0">
                <a:ea typeface="宋体" panose="02010600030101010101" pitchFamily="2" charset="-122"/>
                <a:sym typeface="+mn-ea"/>
              </a:rPr>
              <a:t>None</a:t>
            </a:r>
            <a:endParaRPr sz="1600" dirty="0">
              <a:ea typeface="宋体" panose="02010600030101010101" pitchFamily="2" charset="-122"/>
              <a:sym typeface="+mn-ea"/>
            </a:endParaRPr>
          </a:p>
          <a:p>
            <a:pPr marL="0" indent="0">
              <a:lnSpc>
                <a:spcPct val="150000"/>
              </a:lnSpc>
              <a:buNone/>
            </a:pPr>
            <a:r>
              <a:rPr sz="1600" dirty="0">
                <a:ea typeface="宋体" panose="02010600030101010101" pitchFamily="2" charset="-122"/>
                <a:sym typeface="+mn-ea"/>
              </a:rPr>
              <a:t>min_samples_split</a:t>
            </a:r>
            <a:r>
              <a:rPr lang="zh-CN" sz="1600" dirty="0">
                <a:ea typeface="宋体" panose="02010600030101010101" pitchFamily="2" charset="-122"/>
                <a:sym typeface="+mn-ea"/>
              </a:rPr>
              <a:t>，内部节点再划分所需最小样本数</a:t>
            </a:r>
            <a:endParaRPr lang="zh-CN" sz="1600" dirty="0">
              <a:ea typeface="宋体" panose="02010600030101010101" pitchFamily="2" charset="-122"/>
              <a:sym typeface="+mn-ea"/>
            </a:endParaRPr>
          </a:p>
          <a:p>
            <a:pPr marL="0" indent="0">
              <a:lnSpc>
                <a:spcPct val="150000"/>
              </a:lnSpc>
              <a:buNone/>
            </a:pPr>
            <a:r>
              <a:rPr lang="zh-CN" sz="1600" dirty="0">
                <a:ea typeface="宋体" panose="02010600030101010101" pitchFamily="2" charset="-122"/>
                <a:sym typeface="+mn-ea"/>
              </a:rPr>
              <a:t>max_leaf_nodes，最大叶子节点数</a:t>
            </a:r>
            <a:endParaRPr lang="zh-CN" sz="1600" dirty="0">
              <a:ea typeface="宋体" panose="02010600030101010101" pitchFamily="2" charset="-122"/>
              <a:sym typeface="+mn-ea"/>
            </a:endParaRPr>
          </a:p>
          <a:p>
            <a:pPr marL="0" indent="0">
              <a:lnSpc>
                <a:spcPct val="150000"/>
              </a:lnSpc>
              <a:buNone/>
            </a:pPr>
            <a:r>
              <a:rPr lang="zh-CN" sz="1600" dirty="0">
                <a:ea typeface="宋体" panose="02010600030101010101" pitchFamily="2" charset="-122"/>
                <a:sym typeface="+mn-ea"/>
              </a:rPr>
              <a:t>class_weight，类别权重</a:t>
            </a:r>
            <a:endParaRPr lang="zh-CN" sz="1600" dirty="0">
              <a:ea typeface="宋体" panose="02010600030101010101" pitchFamily="2" charset="-122"/>
              <a:sym typeface="+mn-ea"/>
            </a:endParaRPr>
          </a:p>
          <a:p>
            <a:pPr>
              <a:lnSpc>
                <a:spcPct val="150000"/>
              </a:lnSpc>
            </a:pPr>
            <a:endParaRPr lang="zh-CN" sz="1600" dirty="0">
              <a:ea typeface="宋体" panose="02010600030101010101" pitchFamily="2" charset="-122"/>
              <a:sym typeface="+mn-ea"/>
            </a:endParaRPr>
          </a:p>
          <a:p>
            <a:pPr marL="0" indent="0">
              <a:lnSpc>
                <a:spcPct val="150000"/>
              </a:lnSpc>
              <a:buNone/>
            </a:pPr>
            <a:endParaRPr lang="zh-CN" sz="1600" dirty="0">
              <a:ea typeface="宋体" panose="02010600030101010101" pitchFamily="2" charset="-122"/>
              <a:sym typeface="+mn-ea"/>
            </a:endParaRPr>
          </a:p>
          <a:p>
            <a:pPr marL="0" indent="0">
              <a:lnSpc>
                <a:spcPct val="150000"/>
              </a:lnSpc>
              <a:buNone/>
            </a:pPr>
            <a:endParaRPr sz="1600" dirty="0">
              <a:ea typeface="宋体" panose="02010600030101010101" pitchFamily="2" charset="-122"/>
              <a:sym typeface="+mn-ea"/>
            </a:endParaRPr>
          </a:p>
          <a:p>
            <a:pPr>
              <a:lnSpc>
                <a:spcPct val="150000"/>
              </a:lnSpc>
            </a:pPr>
            <a:endParaRPr sz="1600" dirty="0">
              <a:ea typeface="宋体" panose="02010600030101010101" pitchFamily="2" charset="-122"/>
              <a:sym typeface="+mn-ea"/>
            </a:endParaRPr>
          </a:p>
          <a:p>
            <a:pPr>
              <a:lnSpc>
                <a:spcPct val="150000"/>
              </a:lnSpc>
            </a:pPr>
            <a:endParaRPr sz="1600" dirty="0">
              <a:ea typeface="宋体" panose="02010600030101010101" pitchFamily="2" charset="-122"/>
              <a:sym typeface="+mn-ea"/>
            </a:endParaRPr>
          </a:p>
          <a:p>
            <a:pPr>
              <a:lnSpc>
                <a:spcPct val="150000"/>
              </a:lnSpc>
            </a:pPr>
            <a:endParaRPr sz="1600" dirty="0">
              <a:ea typeface="宋体" panose="02010600030101010101" pitchFamily="2" charset="-122"/>
              <a:sym typeface="+mn-ea"/>
            </a:endParaRPr>
          </a:p>
        </p:txBody>
      </p:sp>
      <p:sp>
        <p:nvSpPr>
          <p:cNvPr id="5" name="Content Placeholder 2"/>
          <p:cNvSpPr txBox="1">
            <a:spLocks noGrp="1"/>
          </p:cNvSpPr>
          <p:nvPr/>
        </p:nvSpPr>
        <p:spPr>
          <a:xfrm>
            <a:off x="6320790" y="1455420"/>
            <a:ext cx="5492115"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zh-CN" sz="1600" dirty="0">
                <a:ea typeface="宋体" panose="02010600030101010101" pitchFamily="2" charset="-122"/>
                <a:sym typeface="+mn-ea"/>
              </a:rPr>
              <a:t>随机森林工具：</a:t>
            </a:r>
            <a:endParaRPr lang="zh-CN" sz="1600" dirty="0">
              <a:ea typeface="宋体" panose="02010600030101010101" pitchFamily="2" charset="-122"/>
              <a:sym typeface="+mn-ea"/>
            </a:endParaRPr>
          </a:p>
          <a:p>
            <a:pPr>
              <a:lnSpc>
                <a:spcPct val="150000"/>
              </a:lnSpc>
            </a:pPr>
            <a:r>
              <a:rPr lang="en-US" altLang="zh-CN" sz="1600" dirty="0">
                <a:ea typeface="宋体" panose="02010600030101010101" pitchFamily="2" charset="-122"/>
                <a:sym typeface="+mn-ea"/>
              </a:rPr>
              <a:t>from sklearn.ensemble import </a:t>
            </a:r>
            <a:r>
              <a:rPr sz="1600" dirty="0">
                <a:ea typeface="宋体" panose="02010600030101010101" pitchFamily="2" charset="-122"/>
                <a:sym typeface="+mn-ea"/>
              </a:rPr>
              <a:t>RandomForestClassifier</a:t>
            </a:r>
            <a:endParaRPr sz="1600" dirty="0">
              <a:ea typeface="宋体" panose="02010600030101010101" pitchFamily="2" charset="-122"/>
              <a:sym typeface="+mn-ea"/>
            </a:endParaRPr>
          </a:p>
          <a:p>
            <a:pPr>
              <a:lnSpc>
                <a:spcPct val="150000"/>
              </a:lnSpc>
            </a:pPr>
            <a:r>
              <a:rPr sz="1600" dirty="0">
                <a:ea typeface="宋体" panose="02010600030101010101" pitchFamily="2" charset="-122"/>
                <a:sym typeface="+mn-ea"/>
              </a:rPr>
              <a:t>RandomForestClassifier(n_estimators=10, criterion='gini'</a:t>
            </a:r>
            <a:r>
              <a:rPr lang="en-US" altLang="zh-CN" sz="1600" dirty="0">
                <a:ea typeface="宋体" panose="02010600030101010101" pitchFamily="2" charset="-122"/>
                <a:sym typeface="+mn-ea"/>
              </a:rPr>
              <a:t>)</a:t>
            </a:r>
            <a:endParaRPr sz="1600" dirty="0">
              <a:ea typeface="宋体" panose="02010600030101010101" pitchFamily="2" charset="-122"/>
              <a:sym typeface="+mn-ea"/>
            </a:endParaRPr>
          </a:p>
          <a:p>
            <a:pPr marL="0" indent="0">
              <a:lnSpc>
                <a:spcPct val="150000"/>
              </a:lnSpc>
              <a:buNone/>
            </a:pPr>
            <a:r>
              <a:rPr sz="1600" dirty="0">
                <a:ea typeface="宋体" panose="02010600030101010101" pitchFamily="2" charset="-122"/>
                <a:sym typeface="+mn-ea"/>
              </a:rPr>
              <a:t>n_estimators</a:t>
            </a:r>
            <a:r>
              <a:rPr lang="zh-CN" sz="1600" dirty="0">
                <a:ea typeface="宋体" panose="02010600030101010101" pitchFamily="2" charset="-122"/>
                <a:sym typeface="+mn-ea"/>
              </a:rPr>
              <a:t>，森林中决策树的个数，默认为</a:t>
            </a:r>
            <a:r>
              <a:rPr lang="en-US" altLang="zh-CN" sz="1600" dirty="0">
                <a:ea typeface="宋体" panose="02010600030101010101" pitchFamily="2" charset="-122"/>
                <a:sym typeface="+mn-ea"/>
              </a:rPr>
              <a:t>10</a:t>
            </a:r>
            <a:endParaRPr lang="en-US" altLang="zh-CN" sz="1600" dirty="0">
              <a:ea typeface="宋体" panose="02010600030101010101" pitchFamily="2" charset="-122"/>
              <a:sym typeface="+mn-ea"/>
            </a:endParaRPr>
          </a:p>
          <a:p>
            <a:pPr marL="0" indent="0">
              <a:lnSpc>
                <a:spcPct val="150000"/>
              </a:lnSpc>
              <a:buNone/>
            </a:pPr>
            <a:r>
              <a:rPr lang="en-US" altLang="zh-CN" sz="1600" dirty="0">
                <a:ea typeface="宋体" panose="02010600030101010101" pitchFamily="2" charset="-122"/>
                <a:sym typeface="+mn-ea"/>
              </a:rPr>
              <a:t>max_features</a:t>
            </a:r>
            <a:r>
              <a:rPr lang="zh-CN" altLang="en-US" sz="1600" dirty="0">
                <a:ea typeface="宋体" panose="02010600030101010101" pitchFamily="2" charset="-122"/>
                <a:sym typeface="+mn-ea"/>
              </a:rPr>
              <a:t>，寻找最佳分割时需要考虑的特征数目，默认为</a:t>
            </a:r>
            <a:r>
              <a:rPr lang="en-US" altLang="zh-CN" sz="1600" dirty="0">
                <a:ea typeface="宋体" panose="02010600030101010101" pitchFamily="2" charset="-122"/>
                <a:sym typeface="+mn-ea"/>
              </a:rPr>
              <a:t>auto</a:t>
            </a:r>
            <a:r>
              <a:rPr lang="zh-CN" altLang="zh-CN" sz="1600" dirty="0">
                <a:ea typeface="宋体" panose="02010600030101010101" pitchFamily="2" charset="-122"/>
                <a:sym typeface="+mn-ea"/>
              </a:rPr>
              <a:t>，即</a:t>
            </a:r>
            <a:r>
              <a:rPr lang="en-US" altLang="zh-CN" sz="1600" dirty="0">
                <a:ea typeface="宋体" panose="02010600030101010101" pitchFamily="2" charset="-122"/>
                <a:sym typeface="+mn-ea"/>
              </a:rPr>
              <a:t>max_features=</a:t>
            </a:r>
            <a:r>
              <a:rPr lang="zh-CN" altLang="zh-CN" sz="1600" dirty="0">
                <a:ea typeface="宋体" panose="02010600030101010101" pitchFamily="2" charset="-122"/>
                <a:sym typeface="+mn-ea"/>
              </a:rPr>
              <a:t>sqrt(n_features)</a:t>
            </a:r>
            <a:endParaRPr lang="zh-CN" altLang="zh-CN" sz="1600" dirty="0">
              <a:ea typeface="宋体" panose="02010600030101010101" pitchFamily="2" charset="-122"/>
              <a:sym typeface="+mn-ea"/>
            </a:endParaRPr>
          </a:p>
          <a:p>
            <a:pPr marL="0" indent="0">
              <a:lnSpc>
                <a:spcPct val="150000"/>
              </a:lnSpc>
              <a:buNone/>
            </a:pPr>
            <a:r>
              <a:rPr sz="1600" dirty="0">
                <a:ea typeface="宋体" panose="02010600030101010101" pitchFamily="2" charset="-122"/>
                <a:sym typeface="+mn-ea"/>
              </a:rPr>
              <a:t>criterion</a:t>
            </a:r>
            <a:r>
              <a:rPr lang="zh-CN" sz="1600" dirty="0">
                <a:ea typeface="宋体" panose="02010600030101010101" pitchFamily="2" charset="-122"/>
                <a:sym typeface="+mn-ea"/>
              </a:rPr>
              <a:t>，</a:t>
            </a:r>
            <a:r>
              <a:rPr sz="1600" dirty="0">
                <a:ea typeface="宋体" panose="02010600030101010101" pitchFamily="2" charset="-122"/>
                <a:sym typeface="+mn-ea"/>
              </a:rPr>
              <a:t>gini或者entropy</a:t>
            </a:r>
            <a:r>
              <a:rPr lang="zh-CN" sz="1600" dirty="0">
                <a:ea typeface="宋体" panose="02010600030101010101" pitchFamily="2" charset="-122"/>
                <a:sym typeface="+mn-ea"/>
              </a:rPr>
              <a:t>，默认</a:t>
            </a:r>
            <a:r>
              <a:rPr sz="1600" dirty="0">
                <a:ea typeface="宋体" panose="02010600030101010101" pitchFamily="2" charset="-122"/>
                <a:sym typeface="+mn-ea"/>
              </a:rPr>
              <a:t>是基尼系数，后者是信息熵</a:t>
            </a:r>
            <a:endParaRPr sz="1600" dirty="0">
              <a:ea typeface="宋体" panose="02010600030101010101" pitchFamily="2" charset="-122"/>
              <a:sym typeface="+mn-ea"/>
            </a:endParaRPr>
          </a:p>
          <a:p>
            <a:pPr marL="0" indent="0">
              <a:lnSpc>
                <a:spcPct val="150000"/>
              </a:lnSpc>
              <a:buNone/>
            </a:pPr>
            <a:r>
              <a:rPr sz="1600" dirty="0">
                <a:ea typeface="宋体" panose="02010600030101010101" pitchFamily="2" charset="-122"/>
                <a:sym typeface="+mn-ea"/>
              </a:rPr>
              <a:t>max_depth</a:t>
            </a:r>
            <a:r>
              <a:rPr lang="zh-CN" sz="1600" dirty="0">
                <a:ea typeface="宋体" panose="02010600030101010101" pitchFamily="2" charset="-122"/>
                <a:sym typeface="+mn-ea"/>
              </a:rPr>
              <a:t>，决策树最大深度，默认为</a:t>
            </a:r>
            <a:r>
              <a:rPr sz="1600" dirty="0">
                <a:ea typeface="宋体" panose="02010600030101010101" pitchFamily="2" charset="-122"/>
                <a:sym typeface="+mn-ea"/>
              </a:rPr>
              <a:t>None</a:t>
            </a:r>
            <a:endParaRPr sz="1600" dirty="0">
              <a:ea typeface="宋体" panose="02010600030101010101" pitchFamily="2" charset="-122"/>
              <a:sym typeface="+mn-ea"/>
            </a:endParaRPr>
          </a:p>
          <a:p>
            <a:pPr marL="0" indent="0">
              <a:lnSpc>
                <a:spcPct val="150000"/>
              </a:lnSpc>
              <a:buNone/>
            </a:pPr>
            <a:r>
              <a:rPr sz="1600" dirty="0">
                <a:ea typeface="宋体" panose="02010600030101010101" pitchFamily="2" charset="-122"/>
                <a:sym typeface="+mn-ea"/>
              </a:rPr>
              <a:t>min_samples_split</a:t>
            </a:r>
            <a:r>
              <a:rPr lang="zh-CN" sz="1600" dirty="0">
                <a:ea typeface="宋体" panose="02010600030101010101" pitchFamily="2" charset="-122"/>
                <a:sym typeface="+mn-ea"/>
              </a:rPr>
              <a:t>，内部节点再划分所需最小样本数</a:t>
            </a:r>
            <a:endParaRPr lang="zh-CN" sz="1600" dirty="0">
              <a:ea typeface="宋体" panose="02010600030101010101" pitchFamily="2" charset="-122"/>
              <a:sym typeface="+mn-ea"/>
            </a:endParaRPr>
          </a:p>
          <a:p>
            <a:pPr marL="0" indent="0">
              <a:lnSpc>
                <a:spcPct val="150000"/>
              </a:lnSpc>
              <a:buNone/>
            </a:pPr>
            <a:r>
              <a:rPr lang="zh-CN" sz="1600" dirty="0">
                <a:ea typeface="宋体" panose="02010600030101010101" pitchFamily="2" charset="-122"/>
                <a:sym typeface="+mn-ea"/>
              </a:rPr>
              <a:t>max_leaf_nodes，最大叶子节点数</a:t>
            </a:r>
            <a:endParaRPr lang="zh-CN" sz="1600" dirty="0">
              <a:ea typeface="宋体" panose="02010600030101010101" pitchFamily="2" charset="-122"/>
              <a:sym typeface="+mn-ea"/>
            </a:endParaRPr>
          </a:p>
          <a:p>
            <a:pPr marL="0" indent="0">
              <a:lnSpc>
                <a:spcPct val="150000"/>
              </a:lnSpc>
              <a:buNone/>
            </a:pPr>
            <a:r>
              <a:rPr lang="zh-CN" sz="1600" dirty="0">
                <a:ea typeface="宋体" panose="02010600030101010101" pitchFamily="2" charset="-122"/>
                <a:sym typeface="+mn-ea"/>
              </a:rPr>
              <a:t>class_weight，类别权重</a:t>
            </a:r>
            <a:endParaRPr lang="zh-CN" sz="1600" dirty="0">
              <a:ea typeface="宋体" panose="02010600030101010101" pitchFamily="2" charset="-122"/>
              <a:sym typeface="+mn-ea"/>
            </a:endParaRPr>
          </a:p>
          <a:p>
            <a:pPr marL="0" indent="0">
              <a:lnSpc>
                <a:spcPct val="150000"/>
              </a:lnSpc>
              <a:buNone/>
            </a:pPr>
            <a:endParaRPr lang="zh-CN" altLang="en-US" sz="1600" dirty="0">
              <a:ea typeface="宋体" panose="02010600030101010101" pitchFamily="2" charset="-122"/>
              <a:sym typeface="+mn-ea"/>
            </a:endParaRPr>
          </a:p>
          <a:p>
            <a:pPr marL="0" indent="0">
              <a:lnSpc>
                <a:spcPct val="150000"/>
              </a:lnSpc>
              <a:buNone/>
            </a:pPr>
            <a:endParaRPr sz="1600" dirty="0">
              <a:ea typeface="宋体" panose="02010600030101010101" pitchFamily="2" charset="-122"/>
              <a:sym typeface="+mn-ea"/>
            </a:endParaRPr>
          </a:p>
          <a:p>
            <a:pPr marL="0" indent="0">
              <a:lnSpc>
                <a:spcPct val="150000"/>
              </a:lnSpc>
              <a:buNone/>
            </a:pPr>
            <a:endParaRPr lang="zh-CN" sz="1600" dirty="0">
              <a:ea typeface="宋体" panose="02010600030101010101" pitchFamily="2" charset="-122"/>
              <a:sym typeface="+mn-ea"/>
            </a:endParaRPr>
          </a:p>
        </p:txBody>
      </p:sp>
    </p:spTree>
  </p:cSld>
  <p:clrMapOvr>
    <a:masterClrMapping/>
  </p:clrMapOvr>
  <p:transition spd="med"/>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fontScale="90000"/>
          </a:bodyPr>
          <a:lstStyle>
            <a:lvl1pPr>
              <a:defRPr>
                <a:solidFill>
                  <a:srgbClr val="C00000"/>
                </a:solidFill>
              </a:defRPr>
            </a:lvl1pPr>
          </a:lstStyle>
          <a:p>
            <a:r>
              <a:rPr lang="en-US" altLang="zh-CN" dirty="0">
                <a:ea typeface="宋体" panose="02010600030101010101" pitchFamily="2" charset="-122"/>
                <a:sym typeface="+mn-ea"/>
              </a:rPr>
              <a:t>SVM</a:t>
            </a:r>
            <a:r>
              <a:rPr lang="zh-CN" altLang="en-US" dirty="0">
                <a:ea typeface="宋体" panose="02010600030101010101" pitchFamily="2" charset="-122"/>
                <a:sym typeface="+mn-ea"/>
              </a:rPr>
              <a:t>工具</a:t>
            </a:r>
            <a:endParaRPr lang="en-US" altLang="zh-CN" dirty="0">
              <a:ea typeface="宋体" panose="02010600030101010101" pitchFamily="2" charset="-122"/>
              <a:sym typeface="+mn-ea"/>
            </a:endParaRPr>
          </a:p>
        </p:txBody>
      </p:sp>
      <p:sp>
        <p:nvSpPr>
          <p:cNvPr id="131" name="Content Placeholder 2"/>
          <p:cNvSpPr txBox="1">
            <a:spLocks noGrp="1"/>
          </p:cNvSpPr>
          <p:nvPr/>
        </p:nvSpPr>
        <p:spPr>
          <a:xfrm>
            <a:off x="598805" y="1366520"/>
            <a:ext cx="10638155"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en-US" altLang="zh-CN" sz="1600" dirty="0">
                <a:ea typeface="宋体" panose="02010600030101010101" pitchFamily="2" charset="-122"/>
                <a:sym typeface="+mn-ea"/>
              </a:rPr>
              <a:t>SVM</a:t>
            </a:r>
            <a:r>
              <a:rPr lang="zh-CN" sz="1600" dirty="0">
                <a:ea typeface="宋体" panose="02010600030101010101" pitchFamily="2" charset="-122"/>
                <a:sym typeface="+mn-ea"/>
              </a:rPr>
              <a:t>思想</a:t>
            </a:r>
            <a:r>
              <a:rPr lang="zh-CN" altLang="en-US" sz="1600" dirty="0">
                <a:ea typeface="宋体" panose="02010600030101010101" pitchFamily="2" charset="-122"/>
                <a:sym typeface="+mn-ea"/>
              </a:rPr>
              <a:t>：一些线性不可分的问题可能是非线性可分的，也就是在高维空间中存在分离超平面（</a:t>
            </a:r>
            <a:r>
              <a:rPr lang="en-US" altLang="zh-CN" sz="1600" dirty="0">
                <a:ea typeface="宋体" panose="02010600030101010101" pitchFamily="2" charset="-122"/>
                <a:sym typeface="+mn-ea"/>
              </a:rPr>
              <a:t>separating hyperplane</a:t>
            </a:r>
            <a:r>
              <a:rPr lang="zh-CN" altLang="en-US" sz="1600" dirty="0">
                <a:ea typeface="宋体" panose="02010600030101010101" pitchFamily="2" charset="-122"/>
                <a:sym typeface="+mn-ea"/>
              </a:rPr>
              <a:t>）</a:t>
            </a:r>
            <a:endParaRPr lang="zh-CN" altLang="en-US" sz="1600" dirty="0">
              <a:ea typeface="宋体" panose="02010600030101010101" pitchFamily="2" charset="-122"/>
              <a:sym typeface="+mn-ea"/>
            </a:endParaRPr>
          </a:p>
          <a:p>
            <a:pPr marL="0" indent="0">
              <a:lnSpc>
                <a:spcPct val="150000"/>
              </a:lnSpc>
              <a:buNone/>
            </a:pPr>
            <a:r>
              <a:rPr lang="zh-CN" altLang="en-US" sz="1600" dirty="0">
                <a:ea typeface="宋体" panose="02010600030101010101" pitchFamily="2" charset="-122"/>
                <a:sym typeface="+mn-ea"/>
              </a:rPr>
              <a:t>使用非线性函数从原始的特征空间映射至更高维的空间，转化为线性可分问题</a:t>
            </a:r>
            <a:endParaRPr lang="zh-CN" altLang="en-US" sz="1600" dirty="0">
              <a:ea typeface="宋体" panose="02010600030101010101" pitchFamily="2" charset="-122"/>
              <a:sym typeface="+mn-ea"/>
            </a:endParaRPr>
          </a:p>
        </p:txBody>
      </p:sp>
      <p:pic>
        <p:nvPicPr>
          <p:cNvPr id="3" name="图片 2"/>
          <p:cNvPicPr>
            <a:picLocks noChangeAspect="1"/>
          </p:cNvPicPr>
          <p:nvPr/>
        </p:nvPicPr>
        <p:blipFill>
          <a:blip r:embed="rId1"/>
          <a:stretch>
            <a:fillRect/>
          </a:stretch>
        </p:blipFill>
        <p:spPr>
          <a:xfrm>
            <a:off x="1268095" y="2360295"/>
            <a:ext cx="9610725" cy="4333875"/>
          </a:xfrm>
          <a:prstGeom prst="rect">
            <a:avLst/>
          </a:prstGeom>
        </p:spPr>
      </p:pic>
    </p:spTree>
    <p:custDataLst>
      <p:tags r:id="rId2"/>
    </p:custData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fontScale="90000"/>
          </a:bodyPr>
          <a:lstStyle>
            <a:lvl1pPr>
              <a:defRPr>
                <a:solidFill>
                  <a:srgbClr val="C00000"/>
                </a:solidFill>
              </a:defRPr>
            </a:lvl1pPr>
          </a:lstStyle>
          <a:p>
            <a:r>
              <a:rPr lang="en-US" altLang="zh-CN" dirty="0">
                <a:ea typeface="宋体" panose="02010600030101010101" pitchFamily="2" charset="-122"/>
                <a:sym typeface="+mn-ea"/>
              </a:rPr>
              <a:t>SVM</a:t>
            </a:r>
            <a:r>
              <a:rPr lang="zh-CN" altLang="en-US" dirty="0">
                <a:ea typeface="宋体" panose="02010600030101010101" pitchFamily="2" charset="-122"/>
                <a:sym typeface="+mn-ea"/>
              </a:rPr>
              <a:t>工具</a:t>
            </a:r>
            <a:endParaRPr lang="en-US" altLang="zh-CN" dirty="0">
              <a:ea typeface="宋体" panose="02010600030101010101" pitchFamily="2" charset="-122"/>
              <a:sym typeface="+mn-ea"/>
            </a:endParaRPr>
          </a:p>
        </p:txBody>
      </p:sp>
      <p:sp>
        <p:nvSpPr>
          <p:cNvPr id="131" name="Content Placeholder 2"/>
          <p:cNvSpPr txBox="1">
            <a:spLocks noGrp="1"/>
          </p:cNvSpPr>
          <p:nvPr/>
        </p:nvSpPr>
        <p:spPr>
          <a:xfrm>
            <a:off x="598805" y="1366520"/>
            <a:ext cx="5605145"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en-US" altLang="zh-CN" sz="1400" dirty="0">
                <a:ea typeface="宋体" panose="02010600030101010101" pitchFamily="2" charset="-122"/>
                <a:sym typeface="+mn-ea"/>
              </a:rPr>
              <a:t>SVM</a:t>
            </a:r>
            <a:r>
              <a:rPr lang="zh-CN" sz="1400" dirty="0">
                <a:ea typeface="宋体" panose="02010600030101010101" pitchFamily="2" charset="-122"/>
                <a:sym typeface="+mn-ea"/>
              </a:rPr>
              <a:t>工具</a:t>
            </a:r>
            <a:r>
              <a:rPr lang="zh-CN" altLang="en-US" sz="1400" dirty="0">
                <a:ea typeface="宋体" panose="02010600030101010101" pitchFamily="2" charset="-122"/>
                <a:sym typeface="+mn-ea"/>
              </a:rPr>
              <a:t>：</a:t>
            </a:r>
            <a:endParaRPr lang="zh-CN" altLang="en-US" sz="1400" dirty="0">
              <a:ea typeface="宋体" panose="02010600030101010101" pitchFamily="2" charset="-122"/>
              <a:sym typeface="+mn-ea"/>
            </a:endParaRPr>
          </a:p>
          <a:p>
            <a:pPr>
              <a:lnSpc>
                <a:spcPct val="150000"/>
              </a:lnSpc>
            </a:pPr>
            <a:r>
              <a:rPr lang="zh-CN" sz="1400" dirty="0">
                <a:ea typeface="宋体" panose="02010600030101010101" pitchFamily="2" charset="-122"/>
                <a:sym typeface="+mn-ea"/>
              </a:rPr>
              <a:t>sklearn中支持向量分类主要有三种方法：SVC、NuSVC、LinearSVC</a:t>
            </a:r>
            <a:endParaRPr lang="zh-CN" sz="1400" dirty="0">
              <a:ea typeface="宋体" panose="02010600030101010101" pitchFamily="2" charset="-122"/>
              <a:sym typeface="+mn-ea"/>
            </a:endParaRPr>
          </a:p>
          <a:p>
            <a:pPr>
              <a:lnSpc>
                <a:spcPct val="150000"/>
              </a:lnSpc>
            </a:pPr>
            <a:r>
              <a:rPr lang="zh-CN" sz="1400" dirty="0">
                <a:ea typeface="宋体" panose="02010600030101010101" pitchFamily="2" charset="-122"/>
                <a:sym typeface="+mn-ea"/>
              </a:rPr>
              <a:t>sklearn.svm.SVC(</a:t>
            </a:r>
            <a:r>
              <a:rPr lang="zh-CN" sz="1400" b="1" dirty="0">
                <a:ea typeface="宋体" panose="02010600030101010101" pitchFamily="2" charset="-122"/>
                <a:sym typeface="+mn-ea"/>
              </a:rPr>
              <a:t>C=1.0</a:t>
            </a:r>
            <a:r>
              <a:rPr lang="zh-CN" sz="1400" dirty="0">
                <a:ea typeface="宋体" panose="02010600030101010101" pitchFamily="2" charset="-122"/>
                <a:sym typeface="+mn-ea"/>
              </a:rPr>
              <a:t>, kernel='rbf', degree=3, gamma='auto', coef0=0.0, shrinking=True, probability=False, tol=0.001, cache_size=200, class_weight=None, verbose=False, max_iter=-1, decision_function_shape='ovr', random_state=None)　</a:t>
            </a:r>
            <a:endParaRPr lang="zh-CN" sz="1400" dirty="0">
              <a:ea typeface="宋体" panose="02010600030101010101" pitchFamily="2" charset="-122"/>
              <a:sym typeface="+mn-ea"/>
            </a:endParaRPr>
          </a:p>
          <a:p>
            <a:pPr>
              <a:lnSpc>
                <a:spcPct val="150000"/>
              </a:lnSpc>
            </a:pPr>
            <a:r>
              <a:rPr sz="1400" dirty="0">
                <a:ea typeface="宋体" panose="02010600030101010101" pitchFamily="2" charset="-122"/>
                <a:sym typeface="+mn-ea"/>
              </a:rPr>
              <a:t>sklearn.svm.NuSVC(</a:t>
            </a:r>
            <a:r>
              <a:rPr sz="1400" b="1" dirty="0">
                <a:ea typeface="宋体" panose="02010600030101010101" pitchFamily="2" charset="-122"/>
                <a:sym typeface="+mn-ea"/>
              </a:rPr>
              <a:t>nu=0.5</a:t>
            </a:r>
            <a:r>
              <a:rPr sz="1400" dirty="0">
                <a:ea typeface="宋体" panose="02010600030101010101" pitchFamily="2" charset="-122"/>
                <a:sym typeface="+mn-ea"/>
              </a:rPr>
              <a:t>, kernel='rbf', degree=3, gamma='auto', coef0=0.0, shrinking=True, probability=False, tol=0.001, cache_size=200, class_weight=None, verbose=False, max_iter=-1, decision_function_shape='ovr', random_state=None) </a:t>
            </a:r>
            <a:endParaRPr sz="1400" dirty="0">
              <a:ea typeface="宋体" panose="02010600030101010101" pitchFamily="2" charset="-122"/>
              <a:sym typeface="+mn-ea"/>
            </a:endParaRPr>
          </a:p>
          <a:p>
            <a:pPr>
              <a:lnSpc>
                <a:spcPct val="150000"/>
              </a:lnSpc>
            </a:pPr>
            <a:r>
              <a:rPr sz="1400" dirty="0">
                <a:ea typeface="宋体" panose="02010600030101010101" pitchFamily="2" charset="-122"/>
                <a:sym typeface="+mn-ea"/>
              </a:rPr>
              <a:t>sklearn.svm.LinearSVC(penalty='l2', loss='squared_hinge', dual=True, tol=0.0001, C=1.0, multi_class='ovr', fit_intercept=True, intercept_scaling=1, class_weight=None, verbose=0, random_state=None, max_iter=1000)</a:t>
            </a:r>
            <a:endParaRPr sz="1400" dirty="0">
              <a:ea typeface="宋体" panose="02010600030101010101" pitchFamily="2" charset="-122"/>
              <a:sym typeface="+mn-ea"/>
            </a:endParaRPr>
          </a:p>
          <a:p>
            <a:pPr>
              <a:lnSpc>
                <a:spcPct val="150000"/>
              </a:lnSpc>
            </a:pPr>
            <a:endParaRPr lang="zh-CN" altLang="en-US" sz="1400" dirty="0">
              <a:ea typeface="宋体" panose="02010600030101010101" pitchFamily="2" charset="-122"/>
              <a:sym typeface="+mn-ea"/>
            </a:endParaRPr>
          </a:p>
          <a:p>
            <a:pPr>
              <a:lnSpc>
                <a:spcPct val="150000"/>
              </a:lnSpc>
            </a:pPr>
            <a:endParaRPr sz="1400" dirty="0">
              <a:ea typeface="宋体" panose="02010600030101010101" pitchFamily="2" charset="-122"/>
              <a:sym typeface="+mn-ea"/>
            </a:endParaRPr>
          </a:p>
        </p:txBody>
      </p:sp>
      <p:sp>
        <p:nvSpPr>
          <p:cNvPr id="2" name="文本框 1"/>
          <p:cNvSpPr txBox="1"/>
          <p:nvPr/>
        </p:nvSpPr>
        <p:spPr>
          <a:xfrm>
            <a:off x="6134100" y="1321435"/>
            <a:ext cx="5955030" cy="526097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t" forceAA="0">
            <a:spAutoFit/>
          </a:bodyPr>
          <a:p>
            <a:pPr>
              <a:lnSpc>
                <a:spcPct val="150000"/>
              </a:lnSpc>
              <a:buFont typeface="Arial" panose="020B0604020202020204" pitchFamily="34" charset="0"/>
            </a:pPr>
            <a:r>
              <a:rPr lang="zh-CN" sz="1600" dirty="0">
                <a:ea typeface="宋体" panose="02010600030101010101" pitchFamily="2" charset="-122"/>
                <a:sym typeface="+mn-ea"/>
              </a:rPr>
              <a:t>常用参数：</a:t>
            </a:r>
            <a:endParaRPr lang="zh-CN" sz="1600" dirty="0">
              <a:ea typeface="宋体" panose="02010600030101010101" pitchFamily="2" charset="-122"/>
              <a:sym typeface="+mn-ea"/>
            </a:endParaRPr>
          </a:p>
          <a:p>
            <a:pPr marL="285750" indent="-285750">
              <a:lnSpc>
                <a:spcPct val="150000"/>
              </a:lnSpc>
              <a:buFont typeface="Arial" panose="020B0604020202020204" pitchFamily="34" charset="0"/>
              <a:buChar char="•"/>
            </a:pPr>
            <a:r>
              <a:rPr lang="en-US" altLang="zh-CN" sz="1600" dirty="0">
                <a:ea typeface="宋体" panose="02010600030101010101" pitchFamily="2" charset="-122"/>
                <a:sym typeface="+mn-ea"/>
              </a:rPr>
              <a:t>C</a:t>
            </a:r>
            <a:r>
              <a:rPr lang="zh-CN" altLang="en-US" sz="1600" dirty="0">
                <a:ea typeface="宋体" panose="02010600030101010101" pitchFamily="2" charset="-122"/>
                <a:sym typeface="+mn-ea"/>
              </a:rPr>
              <a:t>，</a:t>
            </a:r>
            <a:r>
              <a:rPr lang="zh-CN" sz="1600" dirty="0">
                <a:ea typeface="宋体" panose="02010600030101010101" pitchFamily="2" charset="-122"/>
                <a:sym typeface="+mn-ea"/>
              </a:rPr>
              <a:t>惩罚系数，类似于LR中的正则化系数，</a:t>
            </a:r>
            <a:r>
              <a:rPr lang="en-US" altLang="zh-CN" sz="1600" dirty="0">
                <a:ea typeface="宋体" panose="02010600030101010101" pitchFamily="2" charset="-122"/>
                <a:sym typeface="+mn-ea"/>
              </a:rPr>
              <a:t>C</a:t>
            </a:r>
            <a:r>
              <a:rPr lang="zh-CN" altLang="en-US" sz="1600" dirty="0">
                <a:ea typeface="宋体" panose="02010600030101010101" pitchFamily="2" charset="-122"/>
                <a:sym typeface="+mn-ea"/>
              </a:rPr>
              <a:t>越大惩罚越大</a:t>
            </a:r>
            <a:endParaRPr lang="zh-CN" altLang="en-US" sz="1600" dirty="0">
              <a:ea typeface="宋体" panose="02010600030101010101" pitchFamily="2" charset="-122"/>
              <a:sym typeface="+mn-ea"/>
            </a:endParaRPr>
          </a:p>
          <a:p>
            <a:pPr marL="285750" indent="-285750">
              <a:lnSpc>
                <a:spcPct val="150000"/>
              </a:lnSpc>
              <a:buFont typeface="Arial" panose="020B0604020202020204" pitchFamily="34" charset="0"/>
              <a:buChar char="•"/>
            </a:pPr>
            <a:r>
              <a:rPr lang="en-US" altLang="zh-CN" sz="1600" dirty="0">
                <a:ea typeface="宋体" panose="02010600030101010101" pitchFamily="2" charset="-122"/>
                <a:sym typeface="+mn-ea"/>
              </a:rPr>
              <a:t>nu</a:t>
            </a:r>
            <a:r>
              <a:rPr lang="zh-CN" altLang="en-US" sz="1600" dirty="0">
                <a:ea typeface="宋体" panose="02010600030101010101" pitchFamily="2" charset="-122"/>
                <a:sym typeface="+mn-ea"/>
              </a:rPr>
              <a:t>，代表训练集训练的错误率的上限（用于</a:t>
            </a:r>
            <a:r>
              <a:rPr lang="en-US" altLang="zh-CN" sz="1600" dirty="0">
                <a:ea typeface="宋体" panose="02010600030101010101" pitchFamily="2" charset="-122"/>
                <a:sym typeface="+mn-ea"/>
              </a:rPr>
              <a:t>NuSVC</a:t>
            </a:r>
            <a:r>
              <a:rPr lang="zh-CN" altLang="en-US" sz="1600" dirty="0">
                <a:ea typeface="宋体" panose="02010600030101010101" pitchFamily="2" charset="-122"/>
                <a:sym typeface="+mn-ea"/>
              </a:rPr>
              <a:t>）</a:t>
            </a:r>
            <a:endParaRPr lang="zh-CN" altLang="en-US" sz="1600" dirty="0">
              <a:ea typeface="宋体" panose="02010600030101010101" pitchFamily="2" charset="-122"/>
              <a:sym typeface="+mn-ea"/>
            </a:endParaRPr>
          </a:p>
          <a:p>
            <a:pPr marL="285750" indent="-285750">
              <a:lnSpc>
                <a:spcPct val="150000"/>
              </a:lnSpc>
              <a:buFont typeface="Arial" panose="020B0604020202020204" pitchFamily="34" charset="0"/>
              <a:buChar char="•"/>
            </a:pPr>
            <a:r>
              <a:rPr lang="en-US" altLang="zh-CN" sz="1600" dirty="0">
                <a:ea typeface="宋体" panose="02010600030101010101" pitchFamily="2" charset="-122"/>
                <a:sym typeface="+mn-ea"/>
              </a:rPr>
              <a:t>kernel</a:t>
            </a:r>
            <a:r>
              <a:rPr lang="zh-CN" altLang="zh-CN" sz="1600" dirty="0">
                <a:ea typeface="宋体" panose="02010600030101010101" pitchFamily="2" charset="-122"/>
                <a:sym typeface="+mn-ea"/>
              </a:rPr>
              <a:t>，</a:t>
            </a:r>
            <a:r>
              <a:rPr lang="zh-CN" sz="1600" dirty="0">
                <a:ea typeface="宋体" panose="02010600030101010101" pitchFamily="2" charset="-122"/>
                <a:sym typeface="+mn-ea"/>
              </a:rPr>
              <a:t>核函数类型，RBF, Linear, Poly, Sigmoid，precomputed，默认为</a:t>
            </a:r>
            <a:r>
              <a:rPr lang="en-US" altLang="zh-CN" sz="1600" dirty="0">
                <a:ea typeface="宋体" panose="02010600030101010101" pitchFamily="2" charset="-122"/>
                <a:sym typeface="+mn-ea"/>
              </a:rPr>
              <a:t>RBF</a:t>
            </a:r>
            <a:r>
              <a:rPr lang="zh-CN" altLang="en-US" sz="1600" dirty="0">
                <a:ea typeface="宋体" panose="02010600030101010101" pitchFamily="2" charset="-122"/>
                <a:sym typeface="+mn-ea"/>
              </a:rPr>
              <a:t>径向基核（高斯核函数）</a:t>
            </a:r>
            <a:endParaRPr lang="zh-CN" altLang="en-US" sz="1600" dirty="0">
              <a:ea typeface="宋体" panose="02010600030101010101" pitchFamily="2" charset="-122"/>
              <a:sym typeface="+mn-ea"/>
            </a:endParaRPr>
          </a:p>
          <a:p>
            <a:pPr marL="285750" indent="-285750">
              <a:lnSpc>
                <a:spcPct val="150000"/>
              </a:lnSpc>
              <a:buFont typeface="Arial" panose="020B0604020202020204" pitchFamily="34" charset="0"/>
              <a:buChar char="•"/>
            </a:pPr>
            <a:r>
              <a:rPr lang="zh-CN" altLang="en-US" sz="1600" dirty="0">
                <a:ea typeface="宋体" panose="02010600030101010101" pitchFamily="2" charset="-122"/>
                <a:sym typeface="+mn-ea"/>
              </a:rPr>
              <a:t>gamma，核函数系数，默认为</a:t>
            </a:r>
            <a:r>
              <a:rPr lang="en-US" altLang="zh-CN" sz="1600" dirty="0">
                <a:ea typeface="宋体" panose="02010600030101010101" pitchFamily="2" charset="-122"/>
                <a:sym typeface="+mn-ea"/>
              </a:rPr>
              <a:t>auto</a:t>
            </a:r>
            <a:endParaRPr lang="zh-CN" altLang="en-US" sz="1600" dirty="0">
              <a:ea typeface="宋体" panose="02010600030101010101" pitchFamily="2" charset="-122"/>
              <a:sym typeface="+mn-ea"/>
            </a:endParaRPr>
          </a:p>
          <a:p>
            <a:pPr marL="285750" indent="-285750">
              <a:lnSpc>
                <a:spcPct val="150000"/>
              </a:lnSpc>
              <a:buFont typeface="Arial" panose="020B0604020202020204" pitchFamily="34" charset="0"/>
              <a:buChar char="•"/>
            </a:pPr>
            <a:r>
              <a:rPr lang="zh-CN" sz="1600" dirty="0">
                <a:ea typeface="宋体" panose="02010600030101010101" pitchFamily="2" charset="-122"/>
                <a:sym typeface="+mn-ea"/>
              </a:rPr>
              <a:t>degree，当指定kernel为'poly'时，表示选择的多项式的最高次数，默认为三次多项式</a:t>
            </a:r>
            <a:endParaRPr lang="zh-CN" sz="1600" dirty="0">
              <a:ea typeface="宋体" panose="02010600030101010101" pitchFamily="2" charset="-122"/>
              <a:sym typeface="+mn-ea"/>
            </a:endParaRPr>
          </a:p>
          <a:p>
            <a:pPr marL="285750" indent="-285750">
              <a:lnSpc>
                <a:spcPct val="150000"/>
              </a:lnSpc>
              <a:buFont typeface="Arial" panose="020B0604020202020204" pitchFamily="34" charset="0"/>
              <a:buChar char="•"/>
            </a:pPr>
            <a:r>
              <a:rPr lang="zh-CN" sz="1600" dirty="0">
                <a:ea typeface="宋体" panose="02010600030101010101" pitchFamily="2" charset="-122"/>
                <a:sym typeface="+mn-ea"/>
              </a:rPr>
              <a:t>probability，是否使用概率估计</a:t>
            </a:r>
            <a:endParaRPr lang="zh-CN" sz="1600" dirty="0">
              <a:ea typeface="宋体" panose="02010600030101010101" pitchFamily="2" charset="-122"/>
              <a:sym typeface="+mn-ea"/>
            </a:endParaRPr>
          </a:p>
          <a:p>
            <a:pPr marL="285750" indent="-285750">
              <a:lnSpc>
                <a:spcPct val="150000"/>
              </a:lnSpc>
              <a:buFont typeface="Arial" panose="020B0604020202020204" pitchFamily="34" charset="0"/>
              <a:buChar char="•"/>
            </a:pPr>
            <a:r>
              <a:rPr sz="1600" dirty="0">
                <a:ea typeface="宋体" panose="02010600030101010101" pitchFamily="2" charset="-122"/>
                <a:sym typeface="+mn-ea"/>
              </a:rPr>
              <a:t>shrinking</a:t>
            </a:r>
            <a:r>
              <a:rPr lang="zh-CN" sz="1600" dirty="0">
                <a:ea typeface="宋体" panose="02010600030101010101" pitchFamily="2" charset="-122"/>
                <a:sym typeface="+mn-ea"/>
              </a:rPr>
              <a:t>，是否进行启发式，</a:t>
            </a:r>
            <a:r>
              <a:rPr lang="en-US" altLang="zh-CN" sz="1600" dirty="0">
                <a:ea typeface="宋体" panose="02010600030101010101" pitchFamily="2" charset="-122"/>
                <a:sym typeface="+mn-ea"/>
              </a:rPr>
              <a:t>SVM只</a:t>
            </a:r>
            <a:r>
              <a:rPr lang="zh-CN" altLang="en-US" sz="1600" dirty="0">
                <a:ea typeface="宋体" panose="02010600030101010101" pitchFamily="2" charset="-122"/>
                <a:sym typeface="+mn-ea"/>
              </a:rPr>
              <a:t>用</a:t>
            </a:r>
            <a:r>
              <a:rPr lang="en-US" altLang="zh-CN" sz="1600" dirty="0">
                <a:ea typeface="宋体" panose="02010600030101010101" pitchFamily="2" charset="-122"/>
                <a:sym typeface="+mn-ea"/>
              </a:rPr>
              <a:t>少</a:t>
            </a:r>
            <a:r>
              <a:rPr lang="zh-CN" altLang="en-US" sz="1600" dirty="0">
                <a:ea typeface="宋体" panose="02010600030101010101" pitchFamily="2" charset="-122"/>
                <a:sym typeface="+mn-ea"/>
              </a:rPr>
              <a:t>量</a:t>
            </a:r>
            <a:r>
              <a:rPr lang="en-US" altLang="zh-CN" sz="1600" dirty="0">
                <a:ea typeface="宋体" panose="02010600030101010101" pitchFamily="2" charset="-122"/>
                <a:sym typeface="+mn-ea"/>
              </a:rPr>
              <a:t>训练样本</a:t>
            </a:r>
            <a:r>
              <a:rPr lang="zh-CN" altLang="en-US" sz="1600" dirty="0">
                <a:ea typeface="宋体" panose="02010600030101010101" pitchFamily="2" charset="-122"/>
                <a:sym typeface="+mn-ea"/>
              </a:rPr>
              <a:t>进行计算</a:t>
            </a:r>
            <a:endParaRPr lang="en-US" altLang="zh-CN" sz="1600" dirty="0">
              <a:ea typeface="宋体" panose="02010600030101010101" pitchFamily="2" charset="-122"/>
              <a:sym typeface="+mn-ea"/>
            </a:endParaRPr>
          </a:p>
          <a:p>
            <a:pPr marL="285750" indent="-285750">
              <a:lnSpc>
                <a:spcPct val="150000"/>
              </a:lnSpc>
              <a:buFont typeface="Arial" panose="020B0604020202020204" pitchFamily="34" charset="0"/>
              <a:buChar char="•"/>
            </a:pPr>
            <a:r>
              <a:rPr lang="zh-CN" sz="1600" dirty="0">
                <a:ea typeface="宋体" panose="02010600030101010101" pitchFamily="2" charset="-122"/>
                <a:sym typeface="+mn-ea"/>
              </a:rPr>
              <a:t>penalty，正则化参数，L1和L2两种参数可选，仅LinearSVC有</a:t>
            </a:r>
            <a:endParaRPr lang="zh-CN" sz="1600" dirty="0">
              <a:ea typeface="宋体" panose="02010600030101010101" pitchFamily="2" charset="-122"/>
              <a:sym typeface="+mn-ea"/>
            </a:endParaRPr>
          </a:p>
          <a:p>
            <a:pPr marL="285750" indent="-285750">
              <a:lnSpc>
                <a:spcPct val="150000"/>
              </a:lnSpc>
              <a:buFont typeface="Arial" panose="020B0604020202020204" pitchFamily="34" charset="0"/>
              <a:buChar char="•"/>
            </a:pPr>
            <a:r>
              <a:rPr lang="en-US" sz="1600" dirty="0">
                <a:ea typeface="宋体" panose="02010600030101010101" pitchFamily="2" charset="-122"/>
                <a:sym typeface="+mn-ea"/>
              </a:rPr>
              <a:t>loss</a:t>
            </a:r>
            <a:r>
              <a:rPr lang="zh-CN" sz="1600" dirty="0">
                <a:ea typeface="宋体" panose="02010600030101010101" pitchFamily="2" charset="-122"/>
                <a:sym typeface="+mn-ea"/>
              </a:rPr>
              <a:t>，损失函数，有‘hinge’和‘squared_hinge’两种可选，前者又称L1损失，后者称为L2损失</a:t>
            </a:r>
            <a:endParaRPr lang="zh-CN" sz="1600" dirty="0">
              <a:ea typeface="宋体" panose="02010600030101010101" pitchFamily="2" charset="-122"/>
              <a:sym typeface="+mn-ea"/>
            </a:endParaRPr>
          </a:p>
          <a:p>
            <a:pPr marL="285750" indent="-285750">
              <a:lnSpc>
                <a:spcPct val="150000"/>
              </a:lnSpc>
              <a:buFont typeface="Arial" panose="020B0604020202020204" pitchFamily="34" charset="0"/>
              <a:buChar char="•"/>
            </a:pPr>
            <a:r>
              <a:rPr lang="zh-CN" sz="1600" dirty="0">
                <a:ea typeface="宋体" panose="02010600030101010101" pitchFamily="2" charset="-122"/>
                <a:sym typeface="+mn-ea"/>
              </a:rPr>
              <a:t>tol: 残差收敛条件，默认是0.0001，与LR中的一致</a:t>
            </a:r>
            <a:endParaRPr lang="zh-CN" sz="1600" dirty="0">
              <a:ea typeface="宋体" panose="02010600030101010101" pitchFamily="2" charset="-122"/>
              <a:sym typeface="+mn-ea"/>
            </a:endParaRPr>
          </a:p>
        </p:txBody>
      </p:sp>
    </p:spTree>
    <p:custDataLst>
      <p:tags r:id="rId1"/>
    </p:custData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fontScale="90000"/>
          </a:bodyPr>
          <a:lstStyle>
            <a:lvl1pPr>
              <a:defRPr>
                <a:solidFill>
                  <a:srgbClr val="C00000"/>
                </a:solidFill>
              </a:defRPr>
            </a:lvl1pPr>
          </a:lstStyle>
          <a:p>
            <a:r>
              <a:rPr lang="en-US" altLang="zh-CN" dirty="0">
                <a:ea typeface="宋体" panose="02010600030101010101" pitchFamily="2" charset="-122"/>
                <a:sym typeface="+mn-ea"/>
              </a:rPr>
              <a:t>SVM</a:t>
            </a:r>
            <a:r>
              <a:rPr lang="zh-CN" altLang="en-US" dirty="0">
                <a:ea typeface="宋体" panose="02010600030101010101" pitchFamily="2" charset="-122"/>
                <a:sym typeface="+mn-ea"/>
              </a:rPr>
              <a:t>工具</a:t>
            </a:r>
            <a:endParaRPr lang="en-US" altLang="zh-CN" dirty="0">
              <a:ea typeface="宋体" panose="02010600030101010101" pitchFamily="2" charset="-122"/>
              <a:sym typeface="+mn-ea"/>
            </a:endParaRPr>
          </a:p>
        </p:txBody>
      </p:sp>
      <p:sp>
        <p:nvSpPr>
          <p:cNvPr id="131" name="Content Placeholder 2"/>
          <p:cNvSpPr txBox="1">
            <a:spLocks noGrp="1"/>
          </p:cNvSpPr>
          <p:nvPr/>
        </p:nvSpPr>
        <p:spPr>
          <a:xfrm>
            <a:off x="598805" y="1366520"/>
            <a:ext cx="5605145"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en-US" altLang="zh-CN" sz="1400" dirty="0">
                <a:ea typeface="宋体" panose="02010600030101010101" pitchFamily="2" charset="-122"/>
                <a:sym typeface="+mn-ea"/>
              </a:rPr>
              <a:t>SVM</a:t>
            </a:r>
            <a:r>
              <a:rPr lang="zh-CN" sz="1400" dirty="0">
                <a:ea typeface="宋体" panose="02010600030101010101" pitchFamily="2" charset="-122"/>
                <a:sym typeface="+mn-ea"/>
              </a:rPr>
              <a:t>工具</a:t>
            </a:r>
            <a:r>
              <a:rPr lang="zh-CN" altLang="en-US" sz="1400" dirty="0">
                <a:ea typeface="宋体" panose="02010600030101010101" pitchFamily="2" charset="-122"/>
                <a:sym typeface="+mn-ea"/>
              </a:rPr>
              <a:t>：</a:t>
            </a:r>
            <a:endParaRPr lang="zh-CN" altLang="en-US" sz="1400" dirty="0">
              <a:ea typeface="宋体" panose="02010600030101010101" pitchFamily="2" charset="-122"/>
              <a:sym typeface="+mn-ea"/>
            </a:endParaRPr>
          </a:p>
          <a:p>
            <a:pPr>
              <a:lnSpc>
                <a:spcPct val="150000"/>
              </a:lnSpc>
            </a:pPr>
            <a:r>
              <a:rPr lang="en-US" sz="1400" dirty="0">
                <a:ea typeface="宋体" panose="02010600030101010101" pitchFamily="2" charset="-122"/>
                <a:sym typeface="+mn-ea"/>
              </a:rPr>
              <a:t>SVC</a:t>
            </a:r>
            <a:r>
              <a:rPr lang="zh-CN" altLang="en-US" sz="1400" dirty="0">
                <a:ea typeface="宋体" panose="02010600030101010101" pitchFamily="2" charset="-122"/>
                <a:sym typeface="+mn-ea"/>
              </a:rPr>
              <a:t>，</a:t>
            </a:r>
            <a:r>
              <a:rPr sz="1400" dirty="0">
                <a:ea typeface="宋体" panose="02010600030101010101" pitchFamily="2" charset="-122"/>
                <a:sym typeface="+mn-ea"/>
              </a:rPr>
              <a:t>Support Vector Classification，支持向量机用于分类</a:t>
            </a:r>
            <a:endParaRPr sz="1400" dirty="0">
              <a:ea typeface="宋体" panose="02010600030101010101" pitchFamily="2" charset="-122"/>
              <a:sym typeface="+mn-ea"/>
            </a:endParaRPr>
          </a:p>
          <a:p>
            <a:pPr>
              <a:lnSpc>
                <a:spcPct val="150000"/>
              </a:lnSpc>
            </a:pPr>
            <a:r>
              <a:rPr lang="en-US" sz="1400" dirty="0">
                <a:ea typeface="宋体" panose="02010600030101010101" pitchFamily="2" charset="-122"/>
                <a:sym typeface="+mn-ea"/>
              </a:rPr>
              <a:t>SVR</a:t>
            </a:r>
            <a:r>
              <a:rPr lang="zh-CN" altLang="en-US" sz="1400" dirty="0">
                <a:ea typeface="宋体" panose="02010600030101010101" pitchFamily="2" charset="-122"/>
                <a:sym typeface="+mn-ea"/>
              </a:rPr>
              <a:t>，</a:t>
            </a:r>
            <a:r>
              <a:rPr sz="1400" dirty="0">
                <a:ea typeface="宋体" panose="02010600030101010101" pitchFamily="2" charset="-122"/>
                <a:sym typeface="+mn-ea"/>
              </a:rPr>
              <a:t>Support Vector Regression，支持向量机用于回归</a:t>
            </a:r>
            <a:endParaRPr sz="1400" dirty="0">
              <a:ea typeface="宋体" panose="02010600030101010101" pitchFamily="2" charset="-122"/>
              <a:sym typeface="+mn-ea"/>
            </a:endParaRPr>
          </a:p>
          <a:p>
            <a:pPr>
              <a:lnSpc>
                <a:spcPct val="150000"/>
              </a:lnSpc>
            </a:pPr>
            <a:r>
              <a:rPr lang="zh-CN" sz="1400" dirty="0">
                <a:ea typeface="宋体" panose="02010600030101010101" pitchFamily="2" charset="-122"/>
                <a:sym typeface="+mn-ea"/>
              </a:rPr>
              <a:t>sklearn中</a:t>
            </a:r>
            <a:r>
              <a:rPr lang="zh-CN" sz="1400" b="1" dirty="0">
                <a:ea typeface="宋体" panose="02010600030101010101" pitchFamily="2" charset="-122"/>
                <a:sym typeface="+mn-ea"/>
              </a:rPr>
              <a:t>支持向量分类</a:t>
            </a:r>
            <a:r>
              <a:rPr lang="zh-CN" sz="1400" dirty="0">
                <a:ea typeface="宋体" panose="02010600030101010101" pitchFamily="2" charset="-122"/>
                <a:sym typeface="+mn-ea"/>
              </a:rPr>
              <a:t>主要有三种方法：SVC、NuSVC、LinearSVC</a:t>
            </a:r>
            <a:endParaRPr lang="zh-CN" sz="1400" dirty="0">
              <a:ea typeface="宋体" panose="02010600030101010101" pitchFamily="2" charset="-122"/>
              <a:sym typeface="+mn-ea"/>
            </a:endParaRPr>
          </a:p>
          <a:p>
            <a:pPr>
              <a:lnSpc>
                <a:spcPct val="150000"/>
              </a:lnSpc>
            </a:pPr>
            <a:r>
              <a:rPr lang="zh-CN" sz="1400" dirty="0">
                <a:ea typeface="宋体" panose="02010600030101010101" pitchFamily="2" charset="-122"/>
                <a:sym typeface="+mn-ea"/>
              </a:rPr>
              <a:t>基于</a:t>
            </a:r>
            <a:r>
              <a:rPr lang="en-US" sz="1400" dirty="0">
                <a:ea typeface="宋体" panose="02010600030101010101" pitchFamily="2" charset="-122"/>
                <a:sym typeface="+mn-ea"/>
              </a:rPr>
              <a:t>l</a:t>
            </a:r>
            <a:r>
              <a:rPr lang="en-US" altLang="zh-CN" sz="1400" dirty="0">
                <a:ea typeface="宋体" panose="02010600030101010101" pitchFamily="2" charset="-122"/>
                <a:sym typeface="+mn-ea"/>
              </a:rPr>
              <a:t>ibsvm</a:t>
            </a:r>
            <a:r>
              <a:rPr lang="zh-CN" altLang="zh-CN" sz="1400" dirty="0">
                <a:ea typeface="宋体" panose="02010600030101010101" pitchFamily="2" charset="-122"/>
                <a:sym typeface="+mn-ea"/>
              </a:rPr>
              <a:t>工具包实现，</a:t>
            </a:r>
            <a:r>
              <a:rPr sz="1400" dirty="0">
                <a:ea typeface="宋体" panose="02010600030101010101" pitchFamily="2" charset="-122"/>
                <a:sym typeface="+mn-ea"/>
              </a:rPr>
              <a:t>台湾大学林智仁教授</a:t>
            </a:r>
            <a:r>
              <a:rPr lang="zh-CN" sz="1400" dirty="0">
                <a:ea typeface="宋体" panose="02010600030101010101" pitchFamily="2" charset="-122"/>
                <a:sym typeface="+mn-ea"/>
              </a:rPr>
              <a:t>在</a:t>
            </a:r>
            <a:r>
              <a:rPr sz="1400" dirty="0">
                <a:ea typeface="宋体" panose="02010600030101010101" pitchFamily="2" charset="-122"/>
                <a:sym typeface="+mn-ea"/>
              </a:rPr>
              <a:t>2001年开发</a:t>
            </a:r>
            <a:r>
              <a:rPr lang="zh-CN" sz="1400" dirty="0">
                <a:ea typeface="宋体" panose="02010600030101010101" pitchFamily="2" charset="-122"/>
                <a:sym typeface="+mn-ea"/>
              </a:rPr>
              <a:t>的</a:t>
            </a:r>
            <a:r>
              <a:rPr sz="1400" dirty="0">
                <a:ea typeface="宋体" panose="02010600030101010101" pitchFamily="2" charset="-122"/>
                <a:sym typeface="+mn-ea"/>
              </a:rPr>
              <a:t>一个简单易用的SVM</a:t>
            </a:r>
            <a:r>
              <a:rPr lang="zh-CN" sz="1400" dirty="0">
                <a:ea typeface="宋体" panose="02010600030101010101" pitchFamily="2" charset="-122"/>
                <a:sym typeface="+mn-ea"/>
              </a:rPr>
              <a:t>工具包</a:t>
            </a:r>
            <a:endParaRPr lang="zh-CN" sz="1400" dirty="0">
              <a:ea typeface="宋体" panose="02010600030101010101" pitchFamily="2" charset="-122"/>
              <a:sym typeface="+mn-ea"/>
            </a:endParaRPr>
          </a:p>
          <a:p>
            <a:pPr>
              <a:lnSpc>
                <a:spcPct val="150000"/>
              </a:lnSpc>
            </a:pPr>
            <a:r>
              <a:rPr lang="en-US" altLang="zh-CN" sz="1400" dirty="0">
                <a:ea typeface="宋体" panose="02010600030101010101" pitchFamily="2" charset="-122"/>
                <a:sym typeface="+mn-ea"/>
              </a:rPr>
              <a:t>SVC</a:t>
            </a:r>
            <a:r>
              <a:rPr lang="zh-CN" altLang="en-US" sz="1400" dirty="0">
                <a:ea typeface="宋体" panose="02010600030101010101" pitchFamily="2" charset="-122"/>
                <a:sym typeface="+mn-ea"/>
              </a:rPr>
              <a:t>，C-Support Vector Classification，</a:t>
            </a:r>
            <a:r>
              <a:rPr lang="zh-CN" sz="1400" dirty="0">
                <a:ea typeface="宋体" panose="02010600030101010101" pitchFamily="2" charset="-122"/>
                <a:sym typeface="+mn-ea"/>
              </a:rPr>
              <a:t>支持向量分类</a:t>
            </a:r>
            <a:endParaRPr lang="zh-CN" sz="1400" dirty="0">
              <a:ea typeface="宋体" panose="02010600030101010101" pitchFamily="2" charset="-122"/>
              <a:sym typeface="+mn-ea"/>
            </a:endParaRPr>
          </a:p>
          <a:p>
            <a:pPr>
              <a:lnSpc>
                <a:spcPct val="150000"/>
              </a:lnSpc>
            </a:pPr>
            <a:r>
              <a:rPr lang="en-US" sz="1400" dirty="0">
                <a:ea typeface="宋体" panose="02010600030101010101" pitchFamily="2" charset="-122"/>
                <a:sym typeface="+mn-ea"/>
              </a:rPr>
              <a:t>NuSVC</a:t>
            </a:r>
            <a:r>
              <a:rPr lang="zh-CN" altLang="en-US" sz="1400" dirty="0">
                <a:ea typeface="宋体" panose="02010600030101010101" pitchFamily="2" charset="-122"/>
                <a:sym typeface="+mn-ea"/>
              </a:rPr>
              <a:t>，Nu-Support Vector Classification，核支持向量分类，和SVC类似，不同的是可以使用参数来控制支持向量的个数</a:t>
            </a:r>
            <a:endParaRPr lang="zh-CN" altLang="en-US" sz="1400" dirty="0">
              <a:ea typeface="宋体" panose="02010600030101010101" pitchFamily="2" charset="-122"/>
              <a:sym typeface="+mn-ea"/>
            </a:endParaRPr>
          </a:p>
          <a:p>
            <a:pPr>
              <a:lnSpc>
                <a:spcPct val="150000"/>
              </a:lnSpc>
            </a:pPr>
            <a:r>
              <a:rPr lang="zh-CN" sz="1400" dirty="0">
                <a:ea typeface="宋体" panose="02010600030101010101" pitchFamily="2" charset="-122"/>
                <a:sym typeface="+mn-ea"/>
              </a:rPr>
              <a:t>LinearSVC，Linear Support Vector Classification</a:t>
            </a:r>
            <a:endParaRPr lang="zh-CN" sz="1400" dirty="0">
              <a:ea typeface="宋体" panose="02010600030101010101" pitchFamily="2" charset="-122"/>
              <a:sym typeface="+mn-ea"/>
            </a:endParaRPr>
          </a:p>
          <a:p>
            <a:pPr marL="0" indent="0">
              <a:lnSpc>
                <a:spcPct val="150000"/>
              </a:lnSpc>
              <a:buNone/>
            </a:pPr>
            <a:r>
              <a:rPr sz="1400" dirty="0">
                <a:ea typeface="宋体" panose="02010600030101010101" pitchFamily="2" charset="-122"/>
                <a:sym typeface="+mn-ea"/>
              </a:rPr>
              <a:t>线性支持向量分类，使用的核函数是linear</a:t>
            </a:r>
            <a:endParaRPr sz="1400" dirty="0">
              <a:ea typeface="宋体" panose="02010600030101010101" pitchFamily="2" charset="-122"/>
              <a:sym typeface="+mn-ea"/>
            </a:endParaRPr>
          </a:p>
          <a:p>
            <a:pPr marL="0" indent="0">
              <a:lnSpc>
                <a:spcPct val="150000"/>
              </a:lnSpc>
              <a:buNone/>
            </a:pPr>
            <a:endParaRPr lang="zh-CN" altLang="en-US" sz="1400" dirty="0">
              <a:ea typeface="宋体" panose="02010600030101010101" pitchFamily="2" charset="-122"/>
              <a:sym typeface="+mn-ea"/>
            </a:endParaRPr>
          </a:p>
          <a:p>
            <a:pPr>
              <a:lnSpc>
                <a:spcPct val="150000"/>
              </a:lnSpc>
            </a:pPr>
            <a:endParaRPr sz="1400" dirty="0">
              <a:ea typeface="宋体" panose="02010600030101010101" pitchFamily="2" charset="-122"/>
              <a:sym typeface="+mn-ea"/>
            </a:endParaRPr>
          </a:p>
        </p:txBody>
      </p:sp>
      <p:sp>
        <p:nvSpPr>
          <p:cNvPr id="2" name="文本框 1"/>
          <p:cNvSpPr txBox="1"/>
          <p:nvPr/>
        </p:nvSpPr>
        <p:spPr>
          <a:xfrm>
            <a:off x="6172200" y="1778635"/>
            <a:ext cx="5716270" cy="312166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t" forceAA="0">
            <a:spAutoFit/>
          </a:bodyPr>
          <a:p>
            <a:pPr lvl="0" algn="l" hangingPunct="1">
              <a:lnSpc>
                <a:spcPct val="150000"/>
              </a:lnSpc>
              <a:spcBef>
                <a:spcPts val="1000"/>
              </a:spcBef>
              <a:buNone/>
            </a:pPr>
            <a:r>
              <a:rPr lang="en-US" altLang="zh-CN" sz="1400" dirty="0">
                <a:ea typeface="宋体" panose="02010600030101010101" pitchFamily="2" charset="-122"/>
                <a:sym typeface="+mn-ea"/>
              </a:rPr>
              <a:t>libsvm中自带了四种核函数：线性核、多项式核、RBF以及sigmoid核</a:t>
            </a:r>
            <a:endParaRPr lang="en-US" altLang="zh-CN" sz="1400" dirty="0">
              <a:ea typeface="宋体" panose="02010600030101010101" pitchFamily="2" charset="-122"/>
              <a:sym typeface="+mn-ea"/>
            </a:endParaRPr>
          </a:p>
          <a:p>
            <a:pPr lvl="0" algn="l" hangingPunct="1">
              <a:lnSpc>
                <a:spcPct val="150000"/>
              </a:lnSpc>
              <a:spcBef>
                <a:spcPts val="1000"/>
              </a:spcBef>
              <a:buNone/>
            </a:pPr>
            <a:r>
              <a:rPr lang="en-US" altLang="zh-CN" sz="1400" dirty="0">
                <a:ea typeface="宋体" panose="02010600030101010101" pitchFamily="2" charset="-122"/>
                <a:sym typeface="+mn-ea"/>
              </a:rPr>
              <a:t>Kernel 核的选择技巧的：</a:t>
            </a:r>
            <a:endParaRPr lang="en-US" altLang="zh-CN" sz="1400" dirty="0">
              <a:ea typeface="宋体" panose="02010600030101010101" pitchFamily="2" charset="-122"/>
              <a:sym typeface="+mn-ea"/>
            </a:endParaRPr>
          </a:p>
          <a:p>
            <a:pPr lvl="0" algn="l" hangingPunct="1">
              <a:lnSpc>
                <a:spcPct val="150000"/>
              </a:lnSpc>
              <a:spcBef>
                <a:spcPts val="1000"/>
              </a:spcBef>
              <a:buFont typeface="Arial" panose="020B0604020202020204" pitchFamily="34" charset="0"/>
              <a:buChar char="•"/>
            </a:pPr>
            <a:r>
              <a:rPr lang="en-US" altLang="zh-CN" sz="1400" dirty="0">
                <a:ea typeface="宋体" panose="02010600030101010101" pitchFamily="2" charset="-122"/>
                <a:sym typeface="+mn-ea"/>
              </a:rPr>
              <a:t>如果样本数量 &lt; 特征数</a:t>
            </a:r>
            <a:r>
              <a:rPr lang="zh-CN" altLang="en-US" sz="1400" dirty="0">
                <a:ea typeface="宋体" panose="02010600030101010101" pitchFamily="2" charset="-122"/>
                <a:sym typeface="+mn-ea"/>
              </a:rPr>
              <a:t>：</a:t>
            </a:r>
            <a:endParaRPr lang="zh-CN" altLang="en-US" sz="1400" dirty="0">
              <a:ea typeface="宋体" panose="02010600030101010101" pitchFamily="2" charset="-122"/>
              <a:sym typeface="+mn-ea"/>
            </a:endParaRPr>
          </a:p>
          <a:p>
            <a:pPr lvl="0" algn="l" hangingPunct="1">
              <a:lnSpc>
                <a:spcPct val="150000"/>
              </a:lnSpc>
              <a:spcBef>
                <a:spcPts val="1000"/>
              </a:spcBef>
              <a:buFont typeface="Arial" panose="020B0604020202020204" pitchFamily="34" charset="0"/>
            </a:pPr>
            <a:r>
              <a:rPr lang="en-US" altLang="zh-CN" sz="1400" dirty="0">
                <a:ea typeface="宋体" panose="02010600030101010101" pitchFamily="2" charset="-122"/>
                <a:sym typeface="+mn-ea"/>
              </a:rPr>
              <a:t>方法1：简单的使用线性核就可以，不用选择非线性核</a:t>
            </a:r>
            <a:endParaRPr lang="en-US" altLang="zh-CN" sz="1400" dirty="0">
              <a:ea typeface="宋体" panose="02010600030101010101" pitchFamily="2" charset="-122"/>
              <a:sym typeface="+mn-ea"/>
            </a:endParaRPr>
          </a:p>
          <a:p>
            <a:pPr lvl="0" algn="l" hangingPunct="1">
              <a:lnSpc>
                <a:spcPct val="150000"/>
              </a:lnSpc>
              <a:spcBef>
                <a:spcPts val="1000"/>
              </a:spcBef>
              <a:buFont typeface="Arial" panose="020B0604020202020204" pitchFamily="34" charset="0"/>
            </a:pPr>
            <a:r>
              <a:rPr lang="en-US" altLang="zh-CN" sz="1400" dirty="0">
                <a:ea typeface="宋体" panose="02010600030101010101" pitchFamily="2" charset="-122"/>
                <a:sym typeface="+mn-ea"/>
              </a:rPr>
              <a:t>方法2：可以先对数据进行降维，然后使用非线性核</a:t>
            </a:r>
            <a:endParaRPr lang="en-US" altLang="zh-CN" sz="1400" dirty="0">
              <a:ea typeface="宋体" panose="02010600030101010101" pitchFamily="2" charset="-122"/>
              <a:sym typeface="+mn-ea"/>
            </a:endParaRPr>
          </a:p>
          <a:p>
            <a:pPr lvl="0" algn="l" hangingPunct="1">
              <a:lnSpc>
                <a:spcPct val="150000"/>
              </a:lnSpc>
              <a:spcBef>
                <a:spcPts val="1000"/>
              </a:spcBef>
              <a:buFont typeface="Arial" panose="020B0604020202020204" pitchFamily="34" charset="0"/>
              <a:buChar char="•"/>
            </a:pPr>
            <a:r>
              <a:rPr lang="en-US" altLang="zh-CN" sz="1400" dirty="0">
                <a:ea typeface="宋体" panose="02010600030101010101" pitchFamily="2" charset="-122"/>
                <a:sym typeface="+mn-ea"/>
              </a:rPr>
              <a:t>如果样本数量 &gt;= 特征数</a:t>
            </a:r>
            <a:endParaRPr lang="en-US" altLang="zh-CN" sz="1400" dirty="0">
              <a:ea typeface="宋体" panose="02010600030101010101" pitchFamily="2" charset="-122"/>
              <a:sym typeface="+mn-ea"/>
            </a:endParaRPr>
          </a:p>
          <a:p>
            <a:pPr lvl="0" algn="l" hangingPunct="1">
              <a:lnSpc>
                <a:spcPct val="150000"/>
              </a:lnSpc>
              <a:spcBef>
                <a:spcPts val="1000"/>
              </a:spcBef>
              <a:buFont typeface="Arial" panose="020B0604020202020204" pitchFamily="34" charset="0"/>
            </a:pPr>
            <a:r>
              <a:rPr lang="en-US" altLang="zh-CN" sz="1400" dirty="0">
                <a:ea typeface="宋体" panose="02010600030101010101" pitchFamily="2" charset="-122"/>
                <a:sym typeface="+mn-ea"/>
              </a:rPr>
              <a:t>可以使用非线性核，将样本映射到更高维度，可以得到</a:t>
            </a:r>
            <a:r>
              <a:rPr lang="zh-CN" altLang="en-US" sz="1400" dirty="0">
                <a:ea typeface="宋体" panose="02010600030101010101" pitchFamily="2" charset="-122"/>
                <a:sym typeface="+mn-ea"/>
              </a:rPr>
              <a:t>比较好</a:t>
            </a:r>
            <a:r>
              <a:rPr lang="en-US" altLang="zh-CN" sz="1400" dirty="0">
                <a:ea typeface="宋体" panose="02010600030101010101" pitchFamily="2" charset="-122"/>
                <a:sym typeface="+mn-ea"/>
              </a:rPr>
              <a:t>的结果</a:t>
            </a:r>
            <a:endParaRPr lang="en-US" altLang="zh-CN" sz="1400" dirty="0">
              <a:ea typeface="宋体" panose="02010600030101010101" pitchFamily="2" charset="-122"/>
              <a:sym typeface="+mn-ea"/>
            </a:endParaRPr>
          </a:p>
        </p:txBody>
      </p:sp>
    </p:spTree>
    <p:custDataLst>
      <p:tags r:id="rId1"/>
    </p:custData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zh-CN">
                <a:ea typeface="宋体" panose="02010600030101010101" pitchFamily="2" charset="-122"/>
                <a:sym typeface="+mn-ea"/>
              </a:rPr>
              <a:t>主动学习</a:t>
            </a:r>
            <a:endParaRPr lang="zh-CN">
              <a:ea typeface="宋体" panose="02010600030101010101" pitchFamily="2" charset="-122"/>
              <a:sym typeface="+mn-ea"/>
            </a:endParaRPr>
          </a:p>
        </p:txBody>
      </p:sp>
      <p:sp>
        <p:nvSpPr>
          <p:cNvPr id="131" name="Content Placeholder 2"/>
          <p:cNvSpPr txBox="1">
            <a:spLocks noGrp="1"/>
          </p:cNvSpPr>
          <p:nvPr/>
        </p:nvSpPr>
        <p:spPr>
          <a:xfrm>
            <a:off x="598805" y="1442720"/>
            <a:ext cx="5759450"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zh-CN" sz="1600" dirty="0">
                <a:ea typeface="宋体" panose="02010600030101010101" pitchFamily="2" charset="-122"/>
                <a:sym typeface="+mn-ea"/>
              </a:rPr>
              <a:t>主动学习：</a:t>
            </a:r>
            <a:endParaRPr lang="zh-CN" sz="1600" dirty="0">
              <a:ea typeface="宋体" panose="02010600030101010101" pitchFamily="2" charset="-122"/>
              <a:sym typeface="+mn-ea"/>
            </a:endParaRPr>
          </a:p>
          <a:p>
            <a:pPr>
              <a:lnSpc>
                <a:spcPct val="150000"/>
              </a:lnSpc>
            </a:pPr>
            <a:r>
              <a:rPr lang="zh-CN" sz="1600" dirty="0">
                <a:ea typeface="宋体" panose="02010600030101010101" pitchFamily="2" charset="-122"/>
                <a:sym typeface="+mn-ea"/>
              </a:rPr>
              <a:t>主动学习是机器学习的子领域，在统计学领域也叫查询学习、最优实验设计</a:t>
            </a:r>
            <a:endParaRPr lang="zh-CN" sz="1600" dirty="0">
              <a:ea typeface="宋体" panose="02010600030101010101" pitchFamily="2" charset="-122"/>
              <a:sym typeface="+mn-ea"/>
            </a:endParaRPr>
          </a:p>
          <a:p>
            <a:pPr>
              <a:lnSpc>
                <a:spcPct val="150000"/>
              </a:lnSpc>
            </a:pPr>
            <a:r>
              <a:rPr lang="zh-CN" sz="1600" dirty="0">
                <a:ea typeface="宋体" panose="02010600030101010101" pitchFamily="2" charset="-122"/>
                <a:sym typeface="+mn-ea"/>
              </a:rPr>
              <a:t>主动学习的假设：一个机器学习算法，</a:t>
            </a:r>
            <a:r>
              <a:rPr sz="1600" dirty="0">
                <a:ea typeface="宋体" panose="02010600030101010101" pitchFamily="2" charset="-122"/>
                <a:sym typeface="+mn-ea"/>
              </a:rPr>
              <a:t>如果能自行选择想要学习的数据，只用较少的训练数据，</a:t>
            </a:r>
            <a:r>
              <a:rPr lang="zh-CN" sz="1600" dirty="0">
                <a:ea typeface="宋体" panose="02010600030101010101" pitchFamily="2" charset="-122"/>
                <a:sym typeface="+mn-ea"/>
              </a:rPr>
              <a:t>也可以</a:t>
            </a:r>
            <a:r>
              <a:rPr sz="1600" dirty="0">
                <a:ea typeface="宋体" panose="02010600030101010101" pitchFamily="2" charset="-122"/>
                <a:sym typeface="+mn-ea"/>
              </a:rPr>
              <a:t>表现得</a:t>
            </a:r>
            <a:r>
              <a:rPr lang="zh-CN" sz="1600" dirty="0">
                <a:ea typeface="宋体" panose="02010600030101010101" pitchFamily="2" charset="-122"/>
                <a:sym typeface="+mn-ea"/>
              </a:rPr>
              <a:t>很</a:t>
            </a:r>
            <a:r>
              <a:rPr sz="1600" dirty="0">
                <a:ea typeface="宋体" panose="02010600030101010101" pitchFamily="2" charset="-122"/>
                <a:sym typeface="+mn-ea"/>
              </a:rPr>
              <a:t>好</a:t>
            </a:r>
            <a:endParaRPr sz="1600" dirty="0">
              <a:ea typeface="宋体" panose="02010600030101010101" pitchFamily="2" charset="-122"/>
              <a:sym typeface="+mn-ea"/>
            </a:endParaRPr>
          </a:p>
          <a:p>
            <a:pPr>
              <a:lnSpc>
                <a:spcPct val="150000"/>
              </a:lnSpc>
            </a:pPr>
            <a:r>
              <a:rPr lang="zh-CN" sz="1600" dirty="0">
                <a:ea typeface="宋体" panose="02010600030101010101" pitchFamily="2" charset="-122"/>
                <a:sym typeface="+mn-ea"/>
              </a:rPr>
              <a:t>解决的问题：标注数据是一个很棘手的问题，成本高，周期长 </a:t>
            </a:r>
            <a:r>
              <a:rPr lang="en-US" altLang="zh-CN" sz="1600" dirty="0">
                <a:ea typeface="宋体" panose="02010600030101010101" pitchFamily="2" charset="-122"/>
                <a:sym typeface="+mn-ea"/>
              </a:rPr>
              <a:t>=&gt; </a:t>
            </a:r>
            <a:r>
              <a:rPr lang="zh-CN" sz="1600" dirty="0">
                <a:ea typeface="宋体" panose="02010600030101010101" pitchFamily="2" charset="-122"/>
                <a:sym typeface="+mn-ea"/>
              </a:rPr>
              <a:t>如果能用少量的标注数据去训练一个效果好的分类器，将是一个很有意义的工作</a:t>
            </a:r>
            <a:endParaRPr lang="zh-CN" sz="1600" dirty="0">
              <a:ea typeface="宋体" panose="02010600030101010101" pitchFamily="2" charset="-122"/>
              <a:sym typeface="+mn-ea"/>
            </a:endParaRPr>
          </a:p>
          <a:p>
            <a:pPr>
              <a:lnSpc>
                <a:spcPct val="150000"/>
              </a:lnSpc>
            </a:pPr>
            <a:endParaRPr sz="1600" dirty="0">
              <a:ea typeface="宋体" panose="02010600030101010101" pitchFamily="2" charset="-122"/>
              <a:sym typeface="+mn-ea"/>
            </a:endParaRPr>
          </a:p>
        </p:txBody>
      </p:sp>
      <p:sp>
        <p:nvSpPr>
          <p:cNvPr id="2" name="Content Placeholder 2"/>
          <p:cNvSpPr txBox="1">
            <a:spLocks noGrp="1"/>
          </p:cNvSpPr>
          <p:nvPr/>
        </p:nvSpPr>
        <p:spPr>
          <a:xfrm>
            <a:off x="6432550" y="1492885"/>
            <a:ext cx="5591175"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a:lnSpc>
                <a:spcPct val="150000"/>
              </a:lnSpc>
            </a:pPr>
            <a:r>
              <a:rPr lang="zh-CN" sz="1600" dirty="0">
                <a:ea typeface="宋体" panose="02010600030101010101" pitchFamily="2" charset="-122"/>
                <a:sym typeface="+mn-ea"/>
              </a:rPr>
              <a:t>被动学习（</a:t>
            </a:r>
            <a:r>
              <a:rPr sz="1600" dirty="0">
                <a:ea typeface="宋体" panose="02010600030101010101" pitchFamily="2" charset="-122"/>
                <a:sym typeface="+mn-ea"/>
              </a:rPr>
              <a:t>passive learning</a:t>
            </a:r>
            <a:r>
              <a:rPr lang="zh-CN" sz="1600" dirty="0">
                <a:ea typeface="宋体" panose="02010600030101010101" pitchFamily="2" charset="-122"/>
                <a:sym typeface="+mn-ea"/>
              </a:rPr>
              <a:t>），实际上就是</a:t>
            </a:r>
            <a:r>
              <a:rPr sz="1600" dirty="0">
                <a:ea typeface="宋体" panose="02010600030101010101" pitchFamily="2" charset="-122"/>
                <a:sym typeface="+mn-ea"/>
              </a:rPr>
              <a:t>random selection</a:t>
            </a:r>
            <a:r>
              <a:rPr lang="zh-CN" sz="1600" dirty="0">
                <a:ea typeface="宋体" panose="02010600030101010101" pitchFamily="2" charset="-122"/>
                <a:sym typeface="+mn-ea"/>
              </a:rPr>
              <a:t>，即</a:t>
            </a:r>
            <a:r>
              <a:rPr sz="1600" dirty="0">
                <a:ea typeface="宋体" panose="02010600030101010101" pitchFamily="2" charset="-122"/>
                <a:sym typeface="+mn-ea"/>
              </a:rPr>
              <a:t>从数据集内部，随机选择样本进行标注</a:t>
            </a:r>
            <a:endParaRPr sz="1600" dirty="0">
              <a:ea typeface="宋体" panose="02010600030101010101" pitchFamily="2" charset="-122"/>
              <a:sym typeface="+mn-ea"/>
            </a:endParaRPr>
          </a:p>
          <a:p>
            <a:pPr>
              <a:lnSpc>
                <a:spcPct val="150000"/>
              </a:lnSpc>
            </a:pPr>
            <a:r>
              <a:rPr sz="1600" dirty="0">
                <a:ea typeface="宋体" panose="02010600030101010101" pitchFamily="2" charset="-122"/>
                <a:sym typeface="+mn-ea"/>
              </a:rPr>
              <a:t>主动学习在选择样本时，有criteria的指导</a:t>
            </a:r>
            <a:endParaRPr lang="zh-CN" sz="1600" dirty="0">
              <a:ea typeface="宋体" panose="02010600030101010101" pitchFamily="2" charset="-122"/>
              <a:sym typeface="+mn-ea"/>
            </a:endParaRPr>
          </a:p>
          <a:p>
            <a:pPr marL="0" indent="0">
              <a:lnSpc>
                <a:spcPct val="150000"/>
              </a:lnSpc>
              <a:buNone/>
            </a:pPr>
            <a:r>
              <a:rPr lang="en-US" altLang="zh-CN" sz="1600" dirty="0">
                <a:ea typeface="宋体" panose="02010600030101010101" pitchFamily="2" charset="-122"/>
                <a:sym typeface="+mn-ea"/>
              </a:rPr>
              <a:t>Step1</a:t>
            </a:r>
            <a:r>
              <a:rPr lang="zh-CN" altLang="zh-CN" sz="1600" dirty="0">
                <a:ea typeface="宋体" panose="02010600030101010101" pitchFamily="2" charset="-122"/>
                <a:sym typeface="+mn-ea"/>
              </a:rPr>
              <a:t>，</a:t>
            </a:r>
            <a:r>
              <a:rPr sz="1600" dirty="0">
                <a:ea typeface="宋体" panose="02010600030101010101" pitchFamily="2" charset="-122"/>
                <a:sym typeface="+mn-ea"/>
              </a:rPr>
              <a:t>从一堆不带标签的数据中</a:t>
            </a:r>
            <a:r>
              <a:rPr lang="zh-CN" sz="1600" dirty="0">
                <a:ea typeface="宋体" panose="02010600030101010101" pitchFamily="2" charset="-122"/>
                <a:sym typeface="+mn-ea"/>
              </a:rPr>
              <a:t>，通过选择策略，</a:t>
            </a:r>
            <a:r>
              <a:rPr sz="1600" dirty="0">
                <a:ea typeface="宋体" panose="02010600030101010101" pitchFamily="2" charset="-122"/>
                <a:sym typeface="+mn-ea"/>
              </a:rPr>
              <a:t>主动选择一部分</a:t>
            </a:r>
            <a:r>
              <a:rPr lang="zh-CN" sz="1600" dirty="0">
                <a:ea typeface="宋体" panose="02010600030101010101" pitchFamily="2" charset="-122"/>
                <a:sym typeface="+mn-ea"/>
              </a:rPr>
              <a:t>数据让专家</a:t>
            </a:r>
            <a:r>
              <a:rPr lang="en-US" altLang="zh-CN" sz="1600" dirty="0">
                <a:ea typeface="宋体" panose="02010600030101010101" pitchFamily="2" charset="-122"/>
                <a:sym typeface="+mn-ea"/>
              </a:rPr>
              <a:t>worker</a:t>
            </a:r>
            <a:r>
              <a:rPr sz="1600" dirty="0">
                <a:ea typeface="宋体" panose="02010600030101010101" pitchFamily="2" charset="-122"/>
                <a:sym typeface="+mn-ea"/>
              </a:rPr>
              <a:t>进行标注</a:t>
            </a:r>
            <a:endParaRPr sz="1600" dirty="0">
              <a:ea typeface="宋体" panose="02010600030101010101" pitchFamily="2" charset="-122"/>
              <a:sym typeface="+mn-ea"/>
            </a:endParaRPr>
          </a:p>
          <a:p>
            <a:pPr marL="0" indent="0">
              <a:lnSpc>
                <a:spcPct val="150000"/>
              </a:lnSpc>
              <a:buNone/>
            </a:pPr>
            <a:r>
              <a:rPr lang="en-US" sz="1600" dirty="0">
                <a:ea typeface="宋体" panose="02010600030101010101" pitchFamily="2" charset="-122"/>
                <a:sym typeface="+mn-ea"/>
              </a:rPr>
              <a:t>S</a:t>
            </a:r>
            <a:r>
              <a:rPr lang="en-US" altLang="zh-CN" sz="1600" dirty="0">
                <a:ea typeface="宋体" panose="02010600030101010101" pitchFamily="2" charset="-122"/>
                <a:sym typeface="+mn-ea"/>
              </a:rPr>
              <a:t>tep2</a:t>
            </a:r>
            <a:r>
              <a:rPr lang="zh-CN" altLang="zh-CN" sz="1600" dirty="0">
                <a:ea typeface="宋体" panose="02010600030101010101" pitchFamily="2" charset="-122"/>
                <a:sym typeface="+mn-ea"/>
              </a:rPr>
              <a:t>，</a:t>
            </a:r>
            <a:r>
              <a:rPr sz="1600" dirty="0">
                <a:ea typeface="宋体" panose="02010600030101010101" pitchFamily="2" charset="-122"/>
                <a:sym typeface="+mn-ea"/>
              </a:rPr>
              <a:t>每标注一次，模型重新或者增量的训练一次</a:t>
            </a:r>
            <a:endParaRPr sz="1600" dirty="0">
              <a:ea typeface="宋体" panose="02010600030101010101" pitchFamily="2" charset="-122"/>
              <a:sym typeface="+mn-ea"/>
            </a:endParaRPr>
          </a:p>
        </p:txBody>
      </p:sp>
    </p:spTree>
  </p:cSld>
  <p:clrMapOvr>
    <a:masterClrMapping/>
  </p:clrMapOvr>
  <p:transition spd="med"/>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
          <a:stretch>
            <a:fillRect/>
          </a:stretch>
        </p:blipFill>
        <p:spPr>
          <a:xfrm>
            <a:off x="3843655" y="2957830"/>
            <a:ext cx="2514600" cy="1933575"/>
          </a:xfrm>
          <a:prstGeom prst="rect">
            <a:avLst/>
          </a:prstGeom>
        </p:spPr>
      </p:pic>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zh-CN">
                <a:ea typeface="宋体" panose="02010600030101010101" pitchFamily="2" charset="-122"/>
                <a:sym typeface="+mn-ea"/>
              </a:rPr>
              <a:t>主动学习</a:t>
            </a:r>
            <a:endParaRPr lang="zh-CN">
              <a:ea typeface="宋体" panose="02010600030101010101" pitchFamily="2" charset="-122"/>
              <a:sym typeface="+mn-ea"/>
            </a:endParaRPr>
          </a:p>
        </p:txBody>
      </p:sp>
      <p:sp>
        <p:nvSpPr>
          <p:cNvPr id="131" name="Content Placeholder 2"/>
          <p:cNvSpPr txBox="1">
            <a:spLocks noGrp="1"/>
          </p:cNvSpPr>
          <p:nvPr/>
        </p:nvSpPr>
        <p:spPr>
          <a:xfrm>
            <a:off x="598805" y="1442720"/>
            <a:ext cx="10188575"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zh-CN" sz="1600" dirty="0">
                <a:ea typeface="宋体" panose="02010600030101010101" pitchFamily="2" charset="-122"/>
                <a:sym typeface="+mn-ea"/>
              </a:rPr>
              <a:t>主动学习的模块：</a:t>
            </a:r>
            <a:endParaRPr lang="zh-CN" sz="1600" dirty="0">
              <a:ea typeface="宋体" panose="02010600030101010101" pitchFamily="2" charset="-122"/>
              <a:sym typeface="+mn-ea"/>
            </a:endParaRPr>
          </a:p>
          <a:p>
            <a:pPr>
              <a:lnSpc>
                <a:spcPct val="150000"/>
              </a:lnSpc>
            </a:pPr>
            <a:r>
              <a:rPr lang="zh-CN" sz="1600" dirty="0">
                <a:ea typeface="宋体" panose="02010600030101010101" pitchFamily="2" charset="-122"/>
                <a:sym typeface="+mn-ea"/>
              </a:rPr>
              <a:t>选择策略，通过“选择策略”主动从未标注的样本集中挑选部分（1个或N个）样本让相关领域的专家进行标注</a:t>
            </a:r>
            <a:endParaRPr lang="zh-CN" sz="1600" dirty="0">
              <a:ea typeface="宋体" panose="02010600030101010101" pitchFamily="2" charset="-122"/>
              <a:sym typeface="+mn-ea"/>
            </a:endParaRPr>
          </a:p>
          <a:p>
            <a:pPr>
              <a:lnSpc>
                <a:spcPct val="150000"/>
              </a:lnSpc>
            </a:pPr>
            <a:r>
              <a:rPr lang="zh-CN" sz="1600" dirty="0">
                <a:ea typeface="宋体" panose="02010600030101010101" pitchFamily="2" charset="-122"/>
                <a:sym typeface="+mn-ea"/>
              </a:rPr>
              <a:t>学习模块，将标注过的样本增加到训练集给“学习模块”进行训练。当“学习模块”满足终止条件时即结束</a:t>
            </a:r>
            <a:endParaRPr lang="zh-CN" sz="1600" dirty="0">
              <a:ea typeface="宋体" panose="02010600030101010101" pitchFamily="2" charset="-122"/>
              <a:sym typeface="+mn-ea"/>
            </a:endParaRPr>
          </a:p>
          <a:p>
            <a:pPr>
              <a:lnSpc>
                <a:spcPct val="150000"/>
              </a:lnSpc>
            </a:pPr>
            <a:endParaRPr lang="zh-CN" sz="1600" dirty="0">
              <a:ea typeface="宋体" panose="02010600030101010101" pitchFamily="2" charset="-122"/>
              <a:sym typeface="+mn-ea"/>
            </a:endParaRPr>
          </a:p>
          <a:p>
            <a:pPr>
              <a:lnSpc>
                <a:spcPct val="150000"/>
              </a:lnSpc>
            </a:pPr>
            <a:endParaRPr lang="zh-CN" sz="1600" dirty="0">
              <a:ea typeface="宋体" panose="02010600030101010101" pitchFamily="2" charset="-122"/>
              <a:sym typeface="+mn-ea"/>
            </a:endParaRPr>
          </a:p>
          <a:p>
            <a:pPr>
              <a:lnSpc>
                <a:spcPct val="150000"/>
              </a:lnSpc>
            </a:pPr>
            <a:endParaRPr lang="zh-CN" sz="1600" dirty="0">
              <a:ea typeface="宋体" panose="02010600030101010101" pitchFamily="2" charset="-122"/>
              <a:sym typeface="+mn-ea"/>
            </a:endParaRPr>
          </a:p>
          <a:p>
            <a:pPr>
              <a:lnSpc>
                <a:spcPct val="150000"/>
              </a:lnSpc>
            </a:pPr>
            <a:endParaRPr lang="zh-CN" sz="1600" dirty="0">
              <a:ea typeface="宋体" panose="02010600030101010101" pitchFamily="2" charset="-122"/>
              <a:sym typeface="+mn-ea"/>
            </a:endParaRPr>
          </a:p>
          <a:p>
            <a:pPr>
              <a:lnSpc>
                <a:spcPct val="150000"/>
              </a:lnSpc>
            </a:pPr>
            <a:r>
              <a:rPr lang="en-US" altLang="zh-CN" sz="1600" dirty="0">
                <a:ea typeface="宋体" panose="02010600030101010101" pitchFamily="2" charset="-122"/>
                <a:sym typeface="+mn-ea"/>
              </a:rPr>
              <a:t>(a)</a:t>
            </a:r>
            <a:r>
              <a:rPr lang="zh-CN" altLang="zh-CN" sz="1600" dirty="0">
                <a:ea typeface="宋体" panose="02010600030101010101" pitchFamily="2" charset="-122"/>
                <a:sym typeface="+mn-ea"/>
              </a:rPr>
              <a:t>：</a:t>
            </a:r>
            <a:r>
              <a:rPr lang="zh-CN" sz="1600" dirty="0">
                <a:ea typeface="宋体" panose="02010600030101010101" pitchFamily="2" charset="-122"/>
                <a:sym typeface="+mn-ea"/>
              </a:rPr>
              <a:t>原始数据是</a:t>
            </a:r>
            <a:r>
              <a:rPr lang="en-US" altLang="zh-CN" sz="1600" dirty="0">
                <a:ea typeface="宋体" panose="02010600030101010101" pitchFamily="2" charset="-122"/>
                <a:sym typeface="+mn-ea"/>
              </a:rPr>
              <a:t>400</a:t>
            </a:r>
            <a:r>
              <a:rPr lang="zh-CN" altLang="en-US" sz="1600" dirty="0">
                <a:ea typeface="宋体" panose="02010600030101010101" pitchFamily="2" charset="-122"/>
                <a:sym typeface="+mn-ea"/>
              </a:rPr>
              <a:t>个样本（</a:t>
            </a:r>
            <a:r>
              <a:rPr lang="en-US" altLang="zh-CN" sz="1600" dirty="0">
                <a:ea typeface="宋体" panose="02010600030101010101" pitchFamily="2" charset="-122"/>
                <a:sym typeface="+mn-ea"/>
              </a:rPr>
              <a:t>2</a:t>
            </a:r>
            <a:r>
              <a:rPr lang="zh-CN" altLang="en-US" sz="1600" dirty="0">
                <a:ea typeface="宋体" panose="02010600030101010101" pitchFamily="2" charset="-122"/>
                <a:sym typeface="+mn-ea"/>
              </a:rPr>
              <a:t>分类，正态分布）</a:t>
            </a:r>
            <a:endParaRPr lang="zh-CN" altLang="en-US" sz="1600" dirty="0">
              <a:ea typeface="宋体" panose="02010600030101010101" pitchFamily="2" charset="-122"/>
              <a:sym typeface="+mn-ea"/>
            </a:endParaRPr>
          </a:p>
          <a:p>
            <a:pPr>
              <a:lnSpc>
                <a:spcPct val="150000"/>
              </a:lnSpc>
            </a:pPr>
            <a:r>
              <a:rPr lang="en-US" altLang="zh-CN" sz="1600" dirty="0">
                <a:ea typeface="宋体" panose="02010600030101010101" pitchFamily="2" charset="-122"/>
                <a:sym typeface="+mn-ea"/>
              </a:rPr>
              <a:t>(b)</a:t>
            </a:r>
            <a:r>
              <a:rPr lang="zh-CN" altLang="zh-CN" sz="1600" dirty="0">
                <a:ea typeface="宋体" panose="02010600030101010101" pitchFamily="2" charset="-122"/>
                <a:sym typeface="+mn-ea"/>
              </a:rPr>
              <a:t>：</a:t>
            </a:r>
            <a:r>
              <a:rPr lang="zh-CN" altLang="en-US" sz="1600" dirty="0">
                <a:ea typeface="宋体" panose="02010600030101010101" pitchFamily="2" charset="-122"/>
                <a:sym typeface="+mn-ea"/>
              </a:rPr>
              <a:t>逻辑回归训练了</a:t>
            </a:r>
            <a:r>
              <a:rPr lang="en-US" altLang="zh-CN" sz="1600" dirty="0">
                <a:ea typeface="宋体" panose="02010600030101010101" pitchFamily="2" charset="-122"/>
                <a:sym typeface="+mn-ea"/>
              </a:rPr>
              <a:t>30</a:t>
            </a:r>
            <a:r>
              <a:rPr lang="zh-CN" altLang="en-US" sz="1600" dirty="0">
                <a:ea typeface="宋体" panose="02010600030101010101" pitchFamily="2" charset="-122"/>
                <a:sym typeface="+mn-ea"/>
              </a:rPr>
              <a:t>个样本（随机选择），达到</a:t>
            </a:r>
            <a:r>
              <a:rPr lang="en-US" altLang="zh-CN" sz="1600" dirty="0">
                <a:ea typeface="宋体" panose="02010600030101010101" pitchFamily="2" charset="-122"/>
                <a:sym typeface="+mn-ea"/>
              </a:rPr>
              <a:t>70%</a:t>
            </a:r>
            <a:r>
              <a:rPr lang="zh-CN" altLang="en-US" sz="1600" dirty="0">
                <a:ea typeface="宋体" panose="02010600030101010101" pitchFamily="2" charset="-122"/>
                <a:sym typeface="+mn-ea"/>
              </a:rPr>
              <a:t>的准确率</a:t>
            </a:r>
            <a:endParaRPr lang="zh-CN" altLang="en-US" sz="1600" dirty="0">
              <a:ea typeface="宋体" panose="02010600030101010101" pitchFamily="2" charset="-122"/>
              <a:sym typeface="+mn-ea"/>
            </a:endParaRPr>
          </a:p>
          <a:p>
            <a:pPr>
              <a:lnSpc>
                <a:spcPct val="150000"/>
              </a:lnSpc>
            </a:pPr>
            <a:r>
              <a:rPr lang="en-US" altLang="zh-CN" sz="1600" dirty="0">
                <a:ea typeface="宋体" panose="02010600030101010101" pitchFamily="2" charset="-122"/>
                <a:sym typeface="+mn-ea"/>
              </a:rPr>
              <a:t>(c)</a:t>
            </a:r>
            <a:r>
              <a:rPr lang="zh-CN" altLang="en-US" sz="1600" dirty="0">
                <a:ea typeface="宋体" panose="02010600030101010101" pitchFamily="2" charset="-122"/>
                <a:sym typeface="+mn-ea"/>
              </a:rPr>
              <a:t>：逻辑回归训练了</a:t>
            </a:r>
            <a:r>
              <a:rPr lang="en-US" altLang="zh-CN" sz="1600" dirty="0">
                <a:ea typeface="宋体" panose="02010600030101010101" pitchFamily="2" charset="-122"/>
                <a:sym typeface="+mn-ea"/>
              </a:rPr>
              <a:t>30</a:t>
            </a:r>
            <a:r>
              <a:rPr lang="zh-CN" altLang="en-US" sz="1600" dirty="0">
                <a:ea typeface="宋体" panose="02010600030101010101" pitchFamily="2" charset="-122"/>
                <a:sym typeface="+mn-ea"/>
              </a:rPr>
              <a:t>个样本（主动学习），达到</a:t>
            </a:r>
            <a:r>
              <a:rPr lang="en-US" altLang="zh-CN" sz="1600" dirty="0">
                <a:ea typeface="宋体" panose="02010600030101010101" pitchFamily="2" charset="-122"/>
                <a:sym typeface="+mn-ea"/>
              </a:rPr>
              <a:t>9</a:t>
            </a:r>
            <a:r>
              <a:rPr lang="en-US" altLang="zh-CN" sz="1600" dirty="0">
                <a:ea typeface="宋体" panose="02010600030101010101" pitchFamily="2" charset="-122"/>
                <a:sym typeface="+mn-ea"/>
              </a:rPr>
              <a:t>0%</a:t>
            </a:r>
            <a:r>
              <a:rPr lang="zh-CN" altLang="en-US" sz="1600" dirty="0">
                <a:ea typeface="宋体" panose="02010600030101010101" pitchFamily="2" charset="-122"/>
                <a:sym typeface="+mn-ea"/>
              </a:rPr>
              <a:t>的准确率</a:t>
            </a:r>
            <a:endParaRPr lang="zh-CN" sz="1600" dirty="0">
              <a:ea typeface="宋体" panose="02010600030101010101" pitchFamily="2" charset="-122"/>
              <a:sym typeface="+mn-ea"/>
            </a:endParaRPr>
          </a:p>
          <a:p>
            <a:pPr>
              <a:lnSpc>
                <a:spcPct val="150000"/>
              </a:lnSpc>
            </a:pPr>
            <a:endParaRPr sz="1600" dirty="0">
              <a:ea typeface="宋体" panose="02010600030101010101" pitchFamily="2" charset="-122"/>
              <a:sym typeface="+mn-ea"/>
            </a:endParaRPr>
          </a:p>
        </p:txBody>
      </p:sp>
      <p:pic>
        <p:nvPicPr>
          <p:cNvPr id="4" name="图片 3"/>
          <p:cNvPicPr>
            <a:picLocks noChangeAspect="1"/>
          </p:cNvPicPr>
          <p:nvPr/>
        </p:nvPicPr>
        <p:blipFill>
          <a:blip r:embed="rId2"/>
          <a:stretch>
            <a:fillRect/>
          </a:stretch>
        </p:blipFill>
        <p:spPr>
          <a:xfrm>
            <a:off x="786765" y="2944495"/>
            <a:ext cx="2628900" cy="1971675"/>
          </a:xfrm>
          <a:prstGeom prst="rect">
            <a:avLst/>
          </a:prstGeom>
        </p:spPr>
      </p:pic>
      <p:pic>
        <p:nvPicPr>
          <p:cNvPr id="6" name="图片 5"/>
          <p:cNvPicPr>
            <a:picLocks noChangeAspect="1"/>
          </p:cNvPicPr>
          <p:nvPr/>
        </p:nvPicPr>
        <p:blipFill>
          <a:blip r:embed="rId3"/>
          <a:stretch>
            <a:fillRect/>
          </a:stretch>
        </p:blipFill>
        <p:spPr>
          <a:xfrm>
            <a:off x="7068185" y="2976880"/>
            <a:ext cx="2438400" cy="1914525"/>
          </a:xfrm>
          <a:prstGeom prst="rect">
            <a:avLst/>
          </a:prstGeom>
        </p:spPr>
      </p:pic>
    </p:spTree>
  </p:cSld>
  <p:clrMapOvr>
    <a:masterClrMapping/>
  </p:clrMapOvr>
  <p:transition spd="med"/>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a:ea typeface="宋体" panose="02010600030101010101" pitchFamily="2" charset="-122"/>
                <a:sym typeface="+mn-ea"/>
              </a:rPr>
              <a:t>半监督学习</a:t>
            </a:r>
            <a:endParaRPr lang="zh-CN">
              <a:ea typeface="宋体" panose="02010600030101010101" pitchFamily="2" charset="-122"/>
              <a:sym typeface="+mn-ea"/>
            </a:endParaRPr>
          </a:p>
        </p:txBody>
      </p:sp>
      <p:sp>
        <p:nvSpPr>
          <p:cNvPr id="131" name="Content Placeholder 2"/>
          <p:cNvSpPr txBox="1">
            <a:spLocks noGrp="1"/>
          </p:cNvSpPr>
          <p:nvPr/>
        </p:nvSpPr>
        <p:spPr>
          <a:xfrm>
            <a:off x="598805" y="1442720"/>
            <a:ext cx="5759450"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sz="1600">
                <a:ea typeface="宋体" panose="02010600030101010101" pitchFamily="2" charset="-122"/>
                <a:sym typeface="+mn-ea"/>
              </a:rPr>
              <a:t>半监督学习</a:t>
            </a:r>
            <a:r>
              <a:rPr lang="zh-CN" sz="1600">
                <a:ea typeface="宋体" panose="02010600030101010101" pitchFamily="2" charset="-122"/>
                <a:sym typeface="+mn-ea"/>
              </a:rPr>
              <a:t>（Semi-Supervised learning）</a:t>
            </a:r>
            <a:r>
              <a:rPr lang="zh-CN" sz="1600" dirty="0">
                <a:ea typeface="宋体" panose="02010600030101010101" pitchFamily="2" charset="-122"/>
                <a:sym typeface="+mn-ea"/>
              </a:rPr>
              <a:t>：</a:t>
            </a:r>
            <a:endParaRPr lang="zh-CN" sz="1600" dirty="0">
              <a:ea typeface="宋体" panose="02010600030101010101" pitchFamily="2" charset="-122"/>
              <a:sym typeface="+mn-ea"/>
            </a:endParaRPr>
          </a:p>
          <a:p>
            <a:pPr>
              <a:lnSpc>
                <a:spcPct val="150000"/>
              </a:lnSpc>
            </a:pPr>
            <a:r>
              <a:rPr lang="zh-CN" sz="1600" kern="100" dirty="0">
                <a:latin typeface="PingFang SC" panose="020B0400000000000000" pitchFamily="34" charset="-122"/>
                <a:ea typeface="PingFang SC" panose="020B0400000000000000" pitchFamily="34" charset="-122"/>
                <a:cs typeface="Times New Roman" panose="02020603050405020304" pitchFamily="18" charset="0"/>
                <a:sym typeface="+mn-ea"/>
              </a:rPr>
              <a:t>半监督学习介于监督学习与无监督学习之间</a:t>
            </a:r>
            <a:endParaRPr lang="zh-CN" sz="1600" kern="100" dirty="0">
              <a:latin typeface="PingFang SC" panose="020B0400000000000000" pitchFamily="34" charset="-122"/>
              <a:ea typeface="PingFang SC" panose="020B0400000000000000" pitchFamily="34" charset="-122"/>
              <a:cs typeface="Times New Roman" panose="02020603050405020304" pitchFamily="18" charset="0"/>
              <a:sym typeface="+mn-ea"/>
            </a:endParaRPr>
          </a:p>
          <a:p>
            <a:pPr>
              <a:lnSpc>
                <a:spcPct val="150000"/>
              </a:lnSpc>
            </a:pPr>
            <a:r>
              <a:rPr lang="zh-CN" sz="1600" kern="100" dirty="0">
                <a:latin typeface="PingFang SC" panose="020B0400000000000000" pitchFamily="34" charset="-122"/>
                <a:ea typeface="PingFang SC" panose="020B0400000000000000" pitchFamily="34" charset="-122"/>
                <a:cs typeface="Times New Roman" panose="02020603050405020304" pitchFamily="18" charset="0"/>
                <a:sym typeface="+mn-ea"/>
              </a:rPr>
              <a:t>通常半监督学习的任务与监督学习一致，即任务中包含有明确的目标（如分类），采用的数据既包括有标签的数据，也包括无标签的数据</a:t>
            </a:r>
            <a:endParaRPr lang="zh-CN" sz="1600" kern="100" dirty="0">
              <a:latin typeface="PingFang SC" panose="020B0400000000000000" pitchFamily="34" charset="-122"/>
              <a:ea typeface="PingFang SC" panose="020B0400000000000000" pitchFamily="34" charset="-122"/>
              <a:cs typeface="Times New Roman" panose="02020603050405020304" pitchFamily="18" charset="0"/>
              <a:sym typeface="+mn-ea"/>
            </a:endParaRPr>
          </a:p>
          <a:p>
            <a:pPr>
              <a:lnSpc>
                <a:spcPct val="150000"/>
              </a:lnSpc>
            </a:pPr>
            <a:r>
              <a:rPr lang="zh-CN" sz="1600" dirty="0">
                <a:ea typeface="宋体" panose="02010600030101010101" pitchFamily="2" charset="-122"/>
                <a:sym typeface="+mn-ea"/>
              </a:rPr>
              <a:t>作用：</a:t>
            </a:r>
            <a:r>
              <a:rPr sz="1600" dirty="0">
                <a:ea typeface="宋体" panose="02010600030101010101" pitchFamily="2" charset="-122"/>
                <a:sym typeface="+mn-ea"/>
              </a:rPr>
              <a:t>只有少量的数据有Label，利用</a:t>
            </a:r>
            <a:r>
              <a:rPr lang="zh-CN" sz="1600" dirty="0">
                <a:ea typeface="宋体" panose="02010600030101010101" pitchFamily="2" charset="-122"/>
                <a:sym typeface="+mn-ea"/>
              </a:rPr>
              <a:t>没有标签</a:t>
            </a:r>
            <a:r>
              <a:rPr sz="1600" dirty="0">
                <a:ea typeface="宋体" panose="02010600030101010101" pitchFamily="2" charset="-122"/>
                <a:sym typeface="+mn-ea"/>
              </a:rPr>
              <a:t>的数据来学习整个数据的潜在分布</a:t>
            </a:r>
            <a:endParaRPr sz="1600" dirty="0">
              <a:ea typeface="宋体" panose="02010600030101010101" pitchFamily="2" charset="-122"/>
              <a:sym typeface="+mn-ea"/>
            </a:endParaRPr>
          </a:p>
          <a:p>
            <a:pPr>
              <a:lnSpc>
                <a:spcPct val="150000"/>
              </a:lnSpc>
            </a:pPr>
            <a:r>
              <a:rPr sz="1600" dirty="0">
                <a:ea typeface="宋体" panose="02010600030101010101" pitchFamily="2" charset="-122"/>
                <a:sym typeface="+mn-ea"/>
              </a:rPr>
              <a:t>半监督学习算法有很多，标签传播算法label propagation</a:t>
            </a:r>
            <a:r>
              <a:rPr lang="zh-CN" sz="1600" dirty="0">
                <a:ea typeface="宋体" panose="02010600030101010101" pitchFamily="2" charset="-122"/>
                <a:sym typeface="+mn-ea"/>
              </a:rPr>
              <a:t>是其中之一</a:t>
            </a:r>
            <a:endParaRPr sz="1600" dirty="0">
              <a:ea typeface="宋体" panose="02010600030101010101" pitchFamily="2" charset="-122"/>
              <a:sym typeface="+mn-ea"/>
            </a:endParaRPr>
          </a:p>
          <a:p>
            <a:pPr>
              <a:lnSpc>
                <a:spcPct val="150000"/>
              </a:lnSpc>
            </a:pPr>
            <a:endParaRPr sz="1600" dirty="0">
              <a:ea typeface="宋体" panose="02010600030101010101" pitchFamily="2" charset="-122"/>
              <a:sym typeface="+mn-ea"/>
            </a:endParaRPr>
          </a:p>
        </p:txBody>
      </p:sp>
      <p:sp>
        <p:nvSpPr>
          <p:cNvPr id="2" name="Content Placeholder 2"/>
          <p:cNvSpPr txBox="1">
            <a:spLocks noGrp="1"/>
          </p:cNvSpPr>
          <p:nvPr/>
        </p:nvSpPr>
        <p:spPr>
          <a:xfrm>
            <a:off x="6231890" y="1468755"/>
            <a:ext cx="5759450"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en-US" altLang="zh-CN" sz="1600">
                <a:solidFill>
                  <a:srgbClr val="FF0000"/>
                </a:solidFill>
                <a:ea typeface="宋体" panose="02010600030101010101" pitchFamily="2" charset="-122"/>
                <a:sym typeface="+mn-ea"/>
              </a:rPr>
              <a:t>Thinking</a:t>
            </a:r>
            <a:r>
              <a:rPr lang="zh-CN" altLang="zh-CN" sz="1600">
                <a:solidFill>
                  <a:srgbClr val="FF0000"/>
                </a:solidFill>
                <a:ea typeface="宋体" panose="02010600030101010101" pitchFamily="2" charset="-122"/>
                <a:sym typeface="+mn-ea"/>
              </a:rPr>
              <a:t>：</a:t>
            </a:r>
            <a:r>
              <a:rPr lang="zh-CN" sz="1600">
                <a:solidFill>
                  <a:srgbClr val="FF0000"/>
                </a:solidFill>
                <a:ea typeface="宋体" panose="02010600030101010101" pitchFamily="2" charset="-122"/>
                <a:sym typeface="+mn-ea"/>
              </a:rPr>
              <a:t>主动学习与半监督学习的区别</a:t>
            </a:r>
            <a:r>
              <a:rPr lang="zh-CN" sz="1600" dirty="0">
                <a:solidFill>
                  <a:srgbClr val="FF0000"/>
                </a:solidFill>
                <a:ea typeface="宋体" panose="02010600030101010101" pitchFamily="2" charset="-122"/>
                <a:sym typeface="+mn-ea"/>
              </a:rPr>
              <a:t>：</a:t>
            </a:r>
            <a:endParaRPr lang="zh-CN" sz="1600" dirty="0">
              <a:solidFill>
                <a:srgbClr val="FF0000"/>
              </a:solidFill>
              <a:ea typeface="宋体" panose="02010600030101010101" pitchFamily="2" charset="-122"/>
              <a:sym typeface="+mn-ea"/>
            </a:endParaRPr>
          </a:p>
          <a:p>
            <a:pPr marL="0" indent="0">
              <a:lnSpc>
                <a:spcPct val="150000"/>
              </a:lnSpc>
              <a:buNone/>
            </a:pPr>
            <a:r>
              <a:rPr lang="zh-CN" sz="1600" dirty="0">
                <a:ea typeface="宋体" panose="02010600030101010101" pitchFamily="2" charset="-122"/>
                <a:sym typeface="+mn-ea"/>
              </a:rPr>
              <a:t>对于主动学习：</a:t>
            </a:r>
            <a:endParaRPr lang="zh-CN" sz="1600" dirty="0">
              <a:ea typeface="宋体" panose="02010600030101010101" pitchFamily="2" charset="-122"/>
              <a:sym typeface="+mn-ea"/>
            </a:endParaRPr>
          </a:p>
          <a:p>
            <a:pPr>
              <a:lnSpc>
                <a:spcPct val="150000"/>
              </a:lnSpc>
            </a:pPr>
            <a:r>
              <a:rPr sz="1600" dirty="0">
                <a:ea typeface="宋体" panose="02010600030101010101" pitchFamily="2" charset="-122"/>
                <a:sym typeface="+mn-ea"/>
              </a:rPr>
              <a:t>如果机器可以自己选择学习的样本，它可以使用较少的训练取得更好的效果</a:t>
            </a:r>
            <a:endParaRPr sz="1600" dirty="0">
              <a:ea typeface="宋体" panose="02010600030101010101" pitchFamily="2" charset="-122"/>
              <a:sym typeface="+mn-ea"/>
            </a:endParaRPr>
          </a:p>
          <a:p>
            <a:pPr>
              <a:lnSpc>
                <a:spcPct val="150000"/>
              </a:lnSpc>
            </a:pPr>
            <a:r>
              <a:rPr sz="1600" dirty="0">
                <a:ea typeface="宋体" panose="02010600030101010101" pitchFamily="2" charset="-122"/>
                <a:sym typeface="+mn-ea"/>
              </a:rPr>
              <a:t>需要人工介入</a:t>
            </a:r>
            <a:r>
              <a:rPr lang="zh-CN" sz="1600" dirty="0">
                <a:ea typeface="宋体" panose="02010600030101010101" pitchFamily="2" charset="-122"/>
                <a:sym typeface="+mn-ea"/>
              </a:rPr>
              <a:t>，</a:t>
            </a:r>
            <a:r>
              <a:rPr sz="1600" dirty="0">
                <a:ea typeface="宋体" panose="02010600030101010101" pitchFamily="2" charset="-122"/>
                <a:sym typeface="+mn-ea"/>
              </a:rPr>
              <a:t>模型主动向worker提供数据</a:t>
            </a:r>
            <a:endParaRPr sz="1600" dirty="0">
              <a:ea typeface="宋体" panose="02010600030101010101" pitchFamily="2" charset="-122"/>
              <a:sym typeface="+mn-ea"/>
            </a:endParaRPr>
          </a:p>
          <a:p>
            <a:pPr marL="0" indent="0">
              <a:lnSpc>
                <a:spcPct val="150000"/>
              </a:lnSpc>
              <a:buNone/>
            </a:pPr>
            <a:r>
              <a:rPr lang="zh-CN" sz="1600" dirty="0">
                <a:ea typeface="宋体" panose="02010600030101010101" pitchFamily="2" charset="-122"/>
                <a:sym typeface="+mn-ea"/>
              </a:rPr>
              <a:t>对于半监督学习：</a:t>
            </a:r>
            <a:endParaRPr sz="1600" dirty="0">
              <a:ea typeface="宋体" panose="02010600030101010101" pitchFamily="2" charset="-122"/>
              <a:sym typeface="+mn-ea"/>
            </a:endParaRPr>
          </a:p>
          <a:p>
            <a:pPr>
              <a:lnSpc>
                <a:spcPct val="150000"/>
              </a:lnSpc>
            </a:pPr>
            <a:r>
              <a:rPr sz="1600" dirty="0">
                <a:ea typeface="宋体" panose="02010600030101010101" pitchFamily="2" charset="-122"/>
                <a:sym typeface="+mn-ea"/>
              </a:rPr>
              <a:t>指在训练数据十分稀少的情况下，利用没有标签的数据，提高模型效果的方法</a:t>
            </a:r>
            <a:endParaRPr sz="1600" dirty="0">
              <a:ea typeface="宋体" panose="02010600030101010101" pitchFamily="2" charset="-122"/>
              <a:sym typeface="+mn-ea"/>
            </a:endParaRPr>
          </a:p>
          <a:p>
            <a:pPr marL="0" indent="0">
              <a:lnSpc>
                <a:spcPct val="150000"/>
              </a:lnSpc>
              <a:buNone/>
            </a:pPr>
            <a:r>
              <a:rPr sz="1600" dirty="0">
                <a:ea typeface="宋体" panose="02010600030101010101" pitchFamily="2" charset="-122"/>
                <a:sym typeface="+mn-ea"/>
              </a:rPr>
              <a:t>在线学习：接收新的样本，更新模型</a:t>
            </a:r>
            <a:r>
              <a:rPr lang="zh-CN" sz="1600" dirty="0">
                <a:ea typeface="宋体" panose="02010600030101010101" pitchFamily="2" charset="-122"/>
                <a:sym typeface="+mn-ea"/>
              </a:rPr>
              <a:t>（</a:t>
            </a:r>
            <a:r>
              <a:rPr sz="1600" dirty="0">
                <a:ea typeface="宋体" panose="02010600030101010101" pitchFamily="2" charset="-122"/>
                <a:sym typeface="+mn-ea"/>
              </a:rPr>
              <a:t>前提样本可以直接使用</a:t>
            </a:r>
            <a:r>
              <a:rPr lang="zh-CN" sz="1600" dirty="0">
                <a:ea typeface="宋体" panose="02010600030101010101" pitchFamily="2" charset="-122"/>
                <a:sym typeface="+mn-ea"/>
              </a:rPr>
              <a:t>）</a:t>
            </a:r>
            <a:r>
              <a:rPr sz="1600" dirty="0">
                <a:ea typeface="宋体" panose="02010600030101010101" pitchFamily="2" charset="-122"/>
                <a:sym typeface="+mn-ea"/>
              </a:rPr>
              <a:t>主要在于模型训练的效率</a:t>
            </a:r>
            <a:endParaRPr sz="1600" dirty="0">
              <a:ea typeface="宋体" panose="02010600030101010101" pitchFamily="2" charset="-122"/>
              <a:sym typeface="+mn-ea"/>
            </a:endParaRPr>
          </a:p>
          <a:p>
            <a:pPr marL="0" indent="0">
              <a:lnSpc>
                <a:spcPct val="150000"/>
              </a:lnSpc>
              <a:buNone/>
            </a:pPr>
            <a:r>
              <a:rPr sz="1600" dirty="0">
                <a:ea typeface="宋体" panose="02010600030101010101" pitchFamily="2" charset="-122"/>
                <a:sym typeface="+mn-ea"/>
              </a:rPr>
              <a:t>强化学习：接收状态的反馈，并调优模型</a:t>
            </a:r>
            <a:r>
              <a:rPr lang="zh-CN" sz="1600" dirty="0">
                <a:ea typeface="宋体" panose="02010600030101010101" pitchFamily="2" charset="-122"/>
                <a:sym typeface="+mn-ea"/>
              </a:rPr>
              <a:t>（</a:t>
            </a:r>
            <a:r>
              <a:rPr sz="1600" dirty="0">
                <a:ea typeface="宋体" panose="02010600030101010101" pitchFamily="2" charset="-122"/>
                <a:sym typeface="+mn-ea"/>
              </a:rPr>
              <a:t>前提是反馈可衡量，可捕捉</a:t>
            </a:r>
            <a:r>
              <a:rPr lang="zh-CN" sz="1600" dirty="0">
                <a:ea typeface="宋体" panose="02010600030101010101" pitchFamily="2" charset="-122"/>
                <a:sym typeface="+mn-ea"/>
              </a:rPr>
              <a:t>）</a:t>
            </a:r>
            <a:endParaRPr sz="1600" dirty="0">
              <a:ea typeface="宋体" panose="02010600030101010101" pitchFamily="2" charset="-122"/>
              <a:sym typeface="+mn-ea"/>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en-US" altLang="zh-CN" dirty="0">
                <a:sym typeface="+mn-ea"/>
              </a:rPr>
              <a:t>&gt;&gt;   </a:t>
            </a:r>
            <a:r>
              <a:rPr lang="zh-CN" altLang="en-US" dirty="0">
                <a:sym typeface="+mn-ea"/>
              </a:rPr>
              <a:t>今天的学习目标</a:t>
            </a:r>
            <a:endParaRPr dirty="0"/>
          </a:p>
        </p:txBody>
      </p:sp>
      <p:sp>
        <p:nvSpPr>
          <p:cNvPr id="130" name="Title 1"/>
          <p:cNvSpPr txBox="1">
            <a:spLocks noGrp="1"/>
          </p:cNvSpPr>
          <p:nvPr/>
        </p:nvSpPr>
        <p:spPr>
          <a:xfrm>
            <a:off x="838200" y="1147762"/>
            <a:ext cx="4980709" cy="1325563"/>
          </a:xfrm>
          <a:prstGeom prst="rect">
            <a:avLst/>
          </a:prstGeom>
          <a:ln w="12700">
            <a:miter lim="400000"/>
          </a:ln>
        </p:spPr>
        <p:txBody>
          <a:bodyPr lIns="45719" rIns="45719" anchor="ctr">
            <a:normAutofit/>
          </a:bodyPr>
          <a:lstStyle>
            <a:lvl1pPr>
              <a:defRPr>
                <a:solidFill>
                  <a:srgbClr val="C00000"/>
                </a:solidFill>
              </a:defRPr>
            </a:lvl1pPr>
          </a:lstStyle>
          <a:p>
            <a:r>
              <a:rPr lang="zh-CN" altLang="en-US" sz="4000" dirty="0">
                <a:latin typeface="Calibri Light" panose="020F0302020204030204" charset="0"/>
                <a:ea typeface="宋体" panose="02010600030101010101" pitchFamily="2" charset="-122"/>
                <a:cs typeface="Calibri Light" panose="020F0302020204030204" charset="0"/>
                <a:sym typeface="+mn-ea"/>
              </a:rPr>
              <a:t>常用机器学习模型</a:t>
            </a:r>
            <a:endParaRPr lang="en-US" altLang="zh-CN" sz="4000" dirty="0">
              <a:latin typeface="Calibri Light" panose="020F0302020204030204" charset="0"/>
              <a:ea typeface="宋体" panose="02010600030101010101" pitchFamily="2" charset="-122"/>
              <a:cs typeface="Calibri Light" panose="020F0302020204030204" charset="0"/>
              <a:sym typeface="+mn-ea"/>
            </a:endParaRPr>
          </a:p>
        </p:txBody>
      </p:sp>
      <p:sp>
        <p:nvSpPr>
          <p:cNvPr id="131" name="Content Placeholder 2"/>
          <p:cNvSpPr txBox="1">
            <a:spLocks noGrp="1"/>
          </p:cNvSpPr>
          <p:nvPr/>
        </p:nvSpPr>
        <p:spPr>
          <a:xfrm>
            <a:off x="838200" y="2150745"/>
            <a:ext cx="5066030" cy="4770120"/>
          </a:xfrm>
          <a:prstGeom prst="rect">
            <a:avLst/>
          </a:prstGeom>
          <a:ln w="12700">
            <a:miter lim="400000"/>
          </a:ln>
        </p:spPr>
        <p:txBody>
          <a:bodyPr lIns="45719" rIns="45719">
            <a:normAutofit lnSpcReduction="10000"/>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lvl="0">
              <a:lnSpc>
                <a:spcPct val="150000"/>
              </a:lnSpc>
            </a:pPr>
            <a:r>
              <a:rPr sz="1800">
                <a:ea typeface="宋体" panose="02010600030101010101" pitchFamily="2" charset="-122"/>
                <a:sym typeface="+mn-ea"/>
              </a:rPr>
              <a:t>贝叶斯分类器</a:t>
            </a:r>
            <a:endParaRPr sz="1800">
              <a:ea typeface="宋体" panose="02010600030101010101" pitchFamily="2" charset="-122"/>
              <a:sym typeface="+mn-ea"/>
            </a:endParaRPr>
          </a:p>
          <a:p>
            <a:pPr lvl="0">
              <a:lnSpc>
                <a:spcPct val="150000"/>
              </a:lnSpc>
            </a:pPr>
            <a:r>
              <a:rPr sz="1800">
                <a:ea typeface="宋体" panose="02010600030101010101" pitchFamily="2" charset="-122"/>
                <a:sym typeface="+mn-ea"/>
              </a:rPr>
              <a:t>决策树与随机森林</a:t>
            </a:r>
            <a:endParaRPr sz="1800">
              <a:ea typeface="宋体" panose="02010600030101010101" pitchFamily="2" charset="-122"/>
              <a:sym typeface="+mn-ea"/>
            </a:endParaRPr>
          </a:p>
          <a:p>
            <a:pPr lvl="0">
              <a:lnSpc>
                <a:spcPct val="150000"/>
              </a:lnSpc>
            </a:pPr>
            <a:r>
              <a:rPr sz="1800">
                <a:ea typeface="宋体" panose="02010600030101010101" pitchFamily="2" charset="-122"/>
                <a:sym typeface="+mn-ea"/>
              </a:rPr>
              <a:t>SVM支持向量机</a:t>
            </a:r>
            <a:endParaRPr sz="1800">
              <a:ea typeface="宋体" panose="02010600030101010101" pitchFamily="2" charset="-122"/>
              <a:sym typeface="+mn-ea"/>
            </a:endParaRPr>
          </a:p>
          <a:p>
            <a:pPr lvl="0">
              <a:lnSpc>
                <a:spcPct val="150000"/>
              </a:lnSpc>
            </a:pPr>
            <a:r>
              <a:rPr sz="1800">
                <a:ea typeface="宋体" panose="02010600030101010101" pitchFamily="2" charset="-122"/>
                <a:sym typeface="+mn-ea"/>
              </a:rPr>
              <a:t>主动学习</a:t>
            </a:r>
            <a:r>
              <a:rPr lang="zh-CN" sz="1800">
                <a:ea typeface="宋体" panose="02010600030101010101" pitchFamily="2" charset="-122"/>
                <a:sym typeface="+mn-ea"/>
              </a:rPr>
              <a:t>与被动学习</a:t>
            </a:r>
            <a:endParaRPr sz="1800">
              <a:ea typeface="宋体" panose="02010600030101010101" pitchFamily="2" charset="-122"/>
              <a:sym typeface="+mn-ea"/>
            </a:endParaRPr>
          </a:p>
          <a:p>
            <a:pPr lvl="0">
              <a:lnSpc>
                <a:spcPct val="150000"/>
              </a:lnSpc>
            </a:pPr>
            <a:r>
              <a:rPr sz="1800">
                <a:ea typeface="宋体" panose="02010600030101010101" pitchFamily="2" charset="-122"/>
                <a:sym typeface="+mn-ea"/>
              </a:rPr>
              <a:t>半监督学习 </a:t>
            </a:r>
            <a:r>
              <a:rPr lang="en-US" sz="1800">
                <a:ea typeface="宋体" panose="02010600030101010101" pitchFamily="2" charset="-122"/>
                <a:sym typeface="+mn-ea"/>
              </a:rPr>
              <a:t>LPA</a:t>
            </a:r>
            <a:endParaRPr sz="1800">
              <a:ea typeface="宋体" panose="02010600030101010101" pitchFamily="2" charset="-122"/>
              <a:sym typeface="+mn-ea"/>
            </a:endParaRPr>
          </a:p>
          <a:p>
            <a:pPr lvl="0">
              <a:lnSpc>
                <a:spcPct val="150000"/>
              </a:lnSpc>
            </a:pPr>
            <a:r>
              <a:rPr sz="1800">
                <a:ea typeface="宋体" panose="02010600030101010101" pitchFamily="2" charset="-122"/>
                <a:sym typeface="+mn-ea"/>
              </a:rPr>
              <a:t>表征学习</a:t>
            </a:r>
            <a:endParaRPr sz="1800">
              <a:ea typeface="宋体" panose="02010600030101010101" pitchFamily="2" charset="-122"/>
              <a:sym typeface="+mn-ea"/>
            </a:endParaRPr>
          </a:p>
          <a:p>
            <a:pPr lvl="0">
              <a:lnSpc>
                <a:spcPct val="150000"/>
              </a:lnSpc>
            </a:pPr>
            <a:r>
              <a:rPr lang="en-US" sz="1800">
                <a:ea typeface="宋体" panose="02010600030101010101" pitchFamily="2" charset="-122"/>
                <a:sym typeface="+mn-ea"/>
              </a:rPr>
              <a:t>Project A</a:t>
            </a:r>
            <a:r>
              <a:rPr lang="zh-CN" altLang="en-US" sz="1800">
                <a:ea typeface="宋体" panose="02010600030101010101" pitchFamily="2" charset="-122"/>
                <a:sym typeface="+mn-ea"/>
              </a:rPr>
              <a:t>：</a:t>
            </a:r>
            <a:r>
              <a:rPr lang="zh-CN" altLang="en-US" sz="1800">
                <a:ea typeface="宋体" panose="02010600030101010101" pitchFamily="2" charset="-122"/>
                <a:sym typeface="+mn-ea"/>
              </a:rPr>
              <a:t>使用不同分类器进行手写数字识别</a:t>
            </a:r>
            <a:endParaRPr lang="en-US" altLang="zh-CN" sz="1800">
              <a:ea typeface="宋体" panose="02010600030101010101" pitchFamily="2" charset="-122"/>
              <a:sym typeface="+mn-ea"/>
            </a:endParaRPr>
          </a:p>
        </p:txBody>
      </p:sp>
      <p:sp>
        <p:nvSpPr>
          <p:cNvPr id="4" name="Title 1"/>
          <p:cNvSpPr txBox="1"/>
          <p:nvPr/>
        </p:nvSpPr>
        <p:spPr>
          <a:xfrm>
            <a:off x="6616065" y="1147445"/>
            <a:ext cx="5422900" cy="1325880"/>
          </a:xfrm>
          <a:prstGeom prst="rect">
            <a:avLst/>
          </a:prstGeom>
          <a:ln w="12700">
            <a:miter lim="400000"/>
          </a:ln>
        </p:spPr>
        <p:txBody>
          <a:bodyPr lIns="45719" rIns="45719" anchor="ctr">
            <a:normAutofit/>
          </a:bodyPr>
          <a:lstStyle>
            <a:lvl1pPr marL="0" marR="0" indent="0" algn="l" defTabSz="914400" rtl="0" latinLnBrk="0">
              <a:lnSpc>
                <a:spcPct val="90000"/>
              </a:lnSpc>
              <a:spcBef>
                <a:spcPts val="0"/>
              </a:spcBef>
              <a:spcAft>
                <a:spcPts val="0"/>
              </a:spcAft>
              <a:buClrTx/>
              <a:buSzTx/>
              <a:buFontTx/>
              <a:buNone/>
              <a:defRPr sz="4400" b="0" i="0" u="none" strike="noStrike" cap="none" spc="0" baseline="0">
                <a:solidFill>
                  <a:srgbClr val="C00000"/>
                </a:solidFill>
                <a:uFillTx/>
                <a:latin typeface="Calibri Light" panose="020F0302020204030204"/>
                <a:ea typeface="Calibri Light" panose="020F0302020204030204"/>
                <a:cs typeface="Calibri Light" panose="020F0302020204030204"/>
                <a:sym typeface="Calibri Light" panose="020F0302020204030204"/>
              </a:defRPr>
            </a:lvl1pPr>
            <a:lvl2pPr marL="0" marR="0" indent="0" algn="l" defTabSz="914400" rtl="0" latinLnBrk="0">
              <a:lnSpc>
                <a:spcPct val="90000"/>
              </a:lnSpc>
              <a:spcBef>
                <a:spcPts val="0"/>
              </a:spcBef>
              <a:spcAft>
                <a:spcPts val="0"/>
              </a:spcAft>
              <a:buClrTx/>
              <a:buSzTx/>
              <a:buFontTx/>
              <a:buNone/>
              <a:defRPr sz="4400" b="0" i="0" u="none" strike="noStrike" cap="none" spc="0" baseline="0">
                <a:solidFill>
                  <a:srgbClr val="000000"/>
                </a:solidFill>
                <a:uFillTx/>
                <a:latin typeface="Calibri Light" panose="020F0302020204030204"/>
                <a:ea typeface="Calibri Light" panose="020F0302020204030204"/>
                <a:cs typeface="Calibri Light" panose="020F0302020204030204"/>
                <a:sym typeface="Calibri Light" panose="020F0302020204030204"/>
              </a:defRPr>
            </a:lvl2pPr>
            <a:lvl3pPr marL="0" marR="0" indent="0" algn="l" defTabSz="914400" rtl="0" latinLnBrk="0">
              <a:lnSpc>
                <a:spcPct val="90000"/>
              </a:lnSpc>
              <a:spcBef>
                <a:spcPts val="0"/>
              </a:spcBef>
              <a:spcAft>
                <a:spcPts val="0"/>
              </a:spcAft>
              <a:buClrTx/>
              <a:buSzTx/>
              <a:buFontTx/>
              <a:buNone/>
              <a:defRPr sz="4400" b="0" i="0" u="none" strike="noStrike" cap="none" spc="0" baseline="0">
                <a:solidFill>
                  <a:srgbClr val="000000"/>
                </a:solidFill>
                <a:uFillTx/>
                <a:latin typeface="Calibri Light" panose="020F0302020204030204"/>
                <a:ea typeface="Calibri Light" panose="020F0302020204030204"/>
                <a:cs typeface="Calibri Light" panose="020F0302020204030204"/>
                <a:sym typeface="Calibri Light" panose="020F0302020204030204"/>
              </a:defRPr>
            </a:lvl3pPr>
            <a:lvl4pPr marL="0" marR="0" indent="0" algn="l" defTabSz="914400" rtl="0" latinLnBrk="0">
              <a:lnSpc>
                <a:spcPct val="90000"/>
              </a:lnSpc>
              <a:spcBef>
                <a:spcPts val="0"/>
              </a:spcBef>
              <a:spcAft>
                <a:spcPts val="0"/>
              </a:spcAft>
              <a:buClrTx/>
              <a:buSzTx/>
              <a:buFontTx/>
              <a:buNone/>
              <a:defRPr sz="4400" b="0" i="0" u="none" strike="noStrike" cap="none" spc="0" baseline="0">
                <a:solidFill>
                  <a:srgbClr val="000000"/>
                </a:solidFill>
                <a:uFillTx/>
                <a:latin typeface="Calibri Light" panose="020F0302020204030204"/>
                <a:ea typeface="Calibri Light" panose="020F0302020204030204"/>
                <a:cs typeface="Calibri Light" panose="020F0302020204030204"/>
                <a:sym typeface="Calibri Light" panose="020F0302020204030204"/>
              </a:defRPr>
            </a:lvl4pPr>
            <a:lvl5pPr marL="0" marR="0" indent="0" algn="l" defTabSz="914400" rtl="0" latinLnBrk="0">
              <a:lnSpc>
                <a:spcPct val="90000"/>
              </a:lnSpc>
              <a:spcBef>
                <a:spcPts val="0"/>
              </a:spcBef>
              <a:spcAft>
                <a:spcPts val="0"/>
              </a:spcAft>
              <a:buClrTx/>
              <a:buSzTx/>
              <a:buFontTx/>
              <a:buNone/>
              <a:defRPr sz="4400" b="0" i="0" u="none" strike="noStrike" cap="none" spc="0" baseline="0">
                <a:solidFill>
                  <a:srgbClr val="000000"/>
                </a:solidFill>
                <a:uFillTx/>
                <a:latin typeface="Calibri Light" panose="020F0302020204030204"/>
                <a:ea typeface="Calibri Light" panose="020F0302020204030204"/>
                <a:cs typeface="Calibri Light" panose="020F0302020204030204"/>
                <a:sym typeface="Calibri Light" panose="020F0302020204030204"/>
              </a:defRPr>
            </a:lvl5pPr>
            <a:lvl6pPr marL="0" marR="0" indent="0" algn="l" defTabSz="914400" rtl="0" latinLnBrk="0">
              <a:lnSpc>
                <a:spcPct val="90000"/>
              </a:lnSpc>
              <a:spcBef>
                <a:spcPts val="0"/>
              </a:spcBef>
              <a:spcAft>
                <a:spcPts val="0"/>
              </a:spcAft>
              <a:buClrTx/>
              <a:buSzTx/>
              <a:buFontTx/>
              <a:buNone/>
              <a:defRPr sz="4400" b="0" i="0" u="none" strike="noStrike" cap="none" spc="0" baseline="0">
                <a:solidFill>
                  <a:srgbClr val="000000"/>
                </a:solidFill>
                <a:uFillTx/>
                <a:latin typeface="Calibri Light" panose="020F0302020204030204"/>
                <a:ea typeface="Calibri Light" panose="020F0302020204030204"/>
                <a:cs typeface="Calibri Light" panose="020F0302020204030204"/>
                <a:sym typeface="Calibri Light" panose="020F0302020204030204"/>
              </a:defRPr>
            </a:lvl6pPr>
            <a:lvl7pPr marL="0" marR="0" indent="0" algn="l" defTabSz="914400" rtl="0" latinLnBrk="0">
              <a:lnSpc>
                <a:spcPct val="90000"/>
              </a:lnSpc>
              <a:spcBef>
                <a:spcPts val="0"/>
              </a:spcBef>
              <a:spcAft>
                <a:spcPts val="0"/>
              </a:spcAft>
              <a:buClrTx/>
              <a:buSzTx/>
              <a:buFontTx/>
              <a:buNone/>
              <a:defRPr sz="4400" b="0" i="0" u="none" strike="noStrike" cap="none" spc="0" baseline="0">
                <a:solidFill>
                  <a:srgbClr val="000000"/>
                </a:solidFill>
                <a:uFillTx/>
                <a:latin typeface="Calibri Light" panose="020F0302020204030204"/>
                <a:ea typeface="Calibri Light" panose="020F0302020204030204"/>
                <a:cs typeface="Calibri Light" panose="020F0302020204030204"/>
                <a:sym typeface="Calibri Light" panose="020F0302020204030204"/>
              </a:defRPr>
            </a:lvl7pPr>
            <a:lvl8pPr marL="0" marR="0" indent="0" algn="l" defTabSz="914400" rtl="0" latinLnBrk="0">
              <a:lnSpc>
                <a:spcPct val="90000"/>
              </a:lnSpc>
              <a:spcBef>
                <a:spcPts val="0"/>
              </a:spcBef>
              <a:spcAft>
                <a:spcPts val="0"/>
              </a:spcAft>
              <a:buClrTx/>
              <a:buSzTx/>
              <a:buFontTx/>
              <a:buNone/>
              <a:defRPr sz="4400" b="0" i="0" u="none" strike="noStrike" cap="none" spc="0" baseline="0">
                <a:solidFill>
                  <a:srgbClr val="000000"/>
                </a:solidFill>
                <a:uFillTx/>
                <a:latin typeface="Calibri Light" panose="020F0302020204030204"/>
                <a:ea typeface="Calibri Light" panose="020F0302020204030204"/>
                <a:cs typeface="Calibri Light" panose="020F0302020204030204"/>
                <a:sym typeface="Calibri Light" panose="020F0302020204030204"/>
              </a:defRPr>
            </a:lvl8pPr>
            <a:lvl9pPr marL="0" marR="0" indent="0" algn="l" defTabSz="914400" rtl="0" latinLnBrk="0">
              <a:lnSpc>
                <a:spcPct val="90000"/>
              </a:lnSpc>
              <a:spcBef>
                <a:spcPts val="0"/>
              </a:spcBef>
              <a:spcAft>
                <a:spcPts val="0"/>
              </a:spcAft>
              <a:buClrTx/>
              <a:buSzTx/>
              <a:buFontTx/>
              <a:buNone/>
              <a:defRPr sz="4400" b="0" i="0" u="none" strike="noStrike" cap="none" spc="0" baseline="0">
                <a:solidFill>
                  <a:srgbClr val="000000"/>
                </a:solidFill>
                <a:uFillTx/>
                <a:latin typeface="Calibri Light" panose="020F0302020204030204"/>
                <a:ea typeface="Calibri Light" panose="020F0302020204030204"/>
                <a:cs typeface="Calibri Light" panose="020F0302020204030204"/>
                <a:sym typeface="Calibri Light" panose="020F0302020204030204"/>
              </a:defRPr>
            </a:lvl9pPr>
          </a:lstStyle>
          <a:p>
            <a:r>
              <a:rPr lang="zh-CN" sz="4000">
                <a:ea typeface="宋体" panose="02010600030101010101" pitchFamily="2" charset="-122"/>
                <a:sym typeface="+mn-ea"/>
              </a:rPr>
              <a:t>无</a:t>
            </a:r>
            <a:r>
              <a:rPr sz="4000">
                <a:ea typeface="宋体" panose="02010600030101010101" pitchFamily="2" charset="-122"/>
                <a:sym typeface="+mn-ea"/>
              </a:rPr>
              <a:t>监督学习</a:t>
            </a:r>
            <a:endParaRPr lang="zh-CN" altLang="en-US" sz="4000">
              <a:ea typeface="宋体" panose="02010600030101010101" pitchFamily="2" charset="-122"/>
            </a:endParaRPr>
          </a:p>
        </p:txBody>
      </p:sp>
      <p:sp>
        <p:nvSpPr>
          <p:cNvPr id="5" name="Content Placeholder 2"/>
          <p:cNvSpPr txBox="1"/>
          <p:nvPr/>
        </p:nvSpPr>
        <p:spPr>
          <a:xfrm>
            <a:off x="6616065" y="2084070"/>
            <a:ext cx="4980940" cy="4626610"/>
          </a:xfrm>
          <a:prstGeom prst="rect">
            <a:avLst/>
          </a:prstGeom>
          <a:ln w="12700">
            <a:miter lim="400000"/>
          </a:ln>
        </p:spPr>
        <p:txBody>
          <a:bodyPr lIns="45719" rIns="45719">
            <a:normAutofit lnSpcReduction="10000"/>
          </a:bodyPr>
          <a:lstStyle>
            <a:lvl1pPr marL="228600" marR="0" indent="-228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lvl="0">
              <a:lnSpc>
                <a:spcPct val="150000"/>
              </a:lnSpc>
            </a:pPr>
            <a:r>
              <a:rPr lang="zh-CN" sz="1800">
                <a:ea typeface="宋体" panose="02010600030101010101" pitchFamily="2" charset="-122"/>
                <a:sym typeface="+mn-ea"/>
              </a:rPr>
              <a:t>无</a:t>
            </a:r>
            <a:r>
              <a:rPr sz="1800">
                <a:ea typeface="宋体" panose="02010600030101010101" pitchFamily="2" charset="-122"/>
                <a:sym typeface="+mn-ea"/>
              </a:rPr>
              <a:t>监督学习</a:t>
            </a:r>
            <a:endParaRPr sz="1800">
              <a:ea typeface="宋体" panose="02010600030101010101" pitchFamily="2" charset="-122"/>
              <a:sym typeface="+mn-ea"/>
            </a:endParaRPr>
          </a:p>
          <a:p>
            <a:pPr lvl="0">
              <a:lnSpc>
                <a:spcPct val="150000"/>
              </a:lnSpc>
            </a:pPr>
            <a:r>
              <a:rPr sz="1800">
                <a:ea typeface="宋体" panose="02010600030101010101" pitchFamily="2" charset="-122"/>
                <a:sym typeface="+mn-ea"/>
              </a:rPr>
              <a:t>K-Means与层级聚类</a:t>
            </a:r>
            <a:endParaRPr sz="1800">
              <a:ea typeface="宋体" panose="02010600030101010101" pitchFamily="2" charset="-122"/>
              <a:sym typeface="+mn-ea"/>
            </a:endParaRPr>
          </a:p>
          <a:p>
            <a:pPr lvl="0">
              <a:lnSpc>
                <a:spcPct val="150000"/>
              </a:lnSpc>
            </a:pPr>
            <a:r>
              <a:rPr lang="en-US" altLang="zh-CN" sz="1800" dirty="0">
                <a:sym typeface="+mn-ea"/>
              </a:rPr>
              <a:t>Project B</a:t>
            </a:r>
            <a:r>
              <a:rPr lang="zh-CN" altLang="en-US" sz="1800" dirty="0">
                <a:ea typeface="宋体" panose="02010600030101010101" pitchFamily="2" charset="-122"/>
                <a:sym typeface="+mn-ea"/>
              </a:rPr>
              <a:t>：给商场的顾客进行聚类</a:t>
            </a:r>
            <a:endParaRPr sz="1800" dirty="0"/>
          </a:p>
          <a:p>
            <a:pPr lvl="0">
              <a:lnSpc>
                <a:spcPct val="150000"/>
              </a:lnSpc>
            </a:pPr>
            <a:r>
              <a:rPr lang="en-US" sz="1800">
                <a:ea typeface="宋体" panose="02010600030101010101" pitchFamily="2" charset="-122"/>
                <a:sym typeface="+mn-ea"/>
              </a:rPr>
              <a:t>Project C</a:t>
            </a:r>
            <a:r>
              <a:rPr lang="zh-CN" altLang="en-US" sz="1800">
                <a:ea typeface="宋体" panose="02010600030101010101" pitchFamily="2" charset="-122"/>
                <a:sym typeface="+mn-ea"/>
              </a:rPr>
              <a:t>：</a:t>
            </a:r>
            <a:r>
              <a:rPr sz="1800">
                <a:ea typeface="宋体" panose="02010600030101010101" pitchFamily="2" charset="-122"/>
                <a:sym typeface="+mn-ea"/>
              </a:rPr>
              <a:t>文本抄袭自动检测分析</a:t>
            </a:r>
            <a:endParaRPr sz="1800">
              <a:ea typeface="宋体" panose="02010600030101010101" pitchFamily="2" charset="-122"/>
              <a:sym typeface="+mn-ea"/>
            </a:endParaRPr>
          </a:p>
        </p:txBody>
      </p:sp>
    </p:spTree>
    <p:custDataLst>
      <p:tags r:id="rId1"/>
    </p:custData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zh-CN" altLang="en-US" dirty="0">
                <a:ea typeface="宋体" panose="02010600030101010101" pitchFamily="2" charset="-122"/>
                <a:sym typeface="+mn-ea"/>
              </a:rPr>
              <a:t>半监督学习（标签传播）</a:t>
            </a:r>
            <a:endParaRPr lang="en-US" altLang="zh-CN" dirty="0">
              <a:ea typeface="宋体" panose="02010600030101010101" pitchFamily="2" charset="-122"/>
              <a:sym typeface="+mn-ea"/>
            </a:endParaRPr>
          </a:p>
        </p:txBody>
      </p:sp>
      <p:sp>
        <p:nvSpPr>
          <p:cNvPr id="131" name="Content Placeholder 2"/>
          <p:cNvSpPr txBox="1">
            <a:spLocks noGrp="1"/>
          </p:cNvSpPr>
          <p:nvPr/>
        </p:nvSpPr>
        <p:spPr>
          <a:xfrm>
            <a:off x="798830" y="1671320"/>
            <a:ext cx="7130415"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gn="just">
              <a:lnSpc>
                <a:spcPct val="150000"/>
              </a:lnSpc>
              <a:spcAft>
                <a:spcPts val="0"/>
              </a:spcAft>
              <a:buFont typeface="Arial" panose="020B0604020202020204" pitchFamily="34" charset="0"/>
              <a:buNone/>
            </a:pPr>
            <a:r>
              <a:rPr lang="zh-CN" sz="2200" kern="100" dirty="0">
                <a:latin typeface="PingFang SC" panose="020B0400000000000000" pitchFamily="34" charset="-122"/>
                <a:ea typeface="PingFang SC" panose="020B0400000000000000" pitchFamily="34" charset="-122"/>
                <a:cs typeface="Times New Roman" panose="02020603050405020304" pitchFamily="18" charset="0"/>
                <a:sym typeface="+mn-ea"/>
              </a:rPr>
              <a:t>标签传播</a:t>
            </a:r>
            <a:endParaRPr altLang="zh-CN" sz="2200" kern="100" dirty="0">
              <a:latin typeface="PingFang SC" panose="020B0400000000000000" pitchFamily="34" charset="-122"/>
              <a:ea typeface="PingFang SC" panose="020B0400000000000000" pitchFamily="34" charset="-122"/>
              <a:cs typeface="Times New Roman" panose="02020603050405020304" pitchFamily="18" charset="0"/>
              <a:sym typeface="+mn-ea"/>
            </a:endParaRPr>
          </a:p>
          <a:p>
            <a:pPr marL="342900" indent="-342900" algn="just">
              <a:lnSpc>
                <a:spcPct val="150000"/>
              </a:lnSpc>
              <a:spcAft>
                <a:spcPts val="0"/>
              </a:spcAft>
              <a:buFont typeface="Arial" panose="020B0604020202020204" pitchFamily="34" charset="0"/>
              <a:buChar char="•"/>
            </a:pPr>
            <a:r>
              <a:rPr lang="en-US" altLang="zh-CN" sz="2200" kern="100" dirty="0">
                <a:latin typeface="PingFang SC" panose="020B0400000000000000" pitchFamily="34" charset="-122"/>
                <a:ea typeface="PingFang SC" panose="020B0400000000000000" pitchFamily="34" charset="-122"/>
                <a:cs typeface="Times New Roman" panose="02020603050405020304" pitchFamily="18" charset="0"/>
                <a:sym typeface="+mn-ea"/>
              </a:rPr>
              <a:t>LPA</a:t>
            </a:r>
            <a:r>
              <a:rPr lang="zh-CN" altLang="en-US" sz="2200" kern="100" dirty="0">
                <a:latin typeface="PingFang SC" panose="020B0400000000000000" pitchFamily="34" charset="-122"/>
                <a:ea typeface="PingFang SC" panose="020B0400000000000000" pitchFamily="34" charset="-122"/>
                <a:cs typeface="Times New Roman" panose="02020603050405020304" pitchFamily="18" charset="0"/>
                <a:sym typeface="+mn-ea"/>
              </a:rPr>
              <a:t>：Label Propagation Algorithm </a:t>
            </a:r>
            <a:endParaRPr lang="zh-CN" altLang="en-US" sz="2200" kern="100" dirty="0">
              <a:latin typeface="PingFang SC" panose="020B0400000000000000" pitchFamily="34" charset="-122"/>
              <a:ea typeface="PingFang SC" panose="020B0400000000000000" pitchFamily="34" charset="-122"/>
              <a:cs typeface="Times New Roman" panose="02020603050405020304" pitchFamily="18" charset="0"/>
              <a:sym typeface="+mn-ea"/>
            </a:endParaRPr>
          </a:p>
          <a:p>
            <a:pPr marL="342900" indent="-342900" algn="just">
              <a:lnSpc>
                <a:spcPct val="150000"/>
              </a:lnSpc>
              <a:spcAft>
                <a:spcPts val="0"/>
              </a:spcAft>
              <a:buFont typeface="Arial" panose="020B0604020202020204" pitchFamily="34" charset="0"/>
              <a:buChar char="•"/>
            </a:pPr>
            <a:r>
              <a:rPr lang="zh-CN" altLang="en-US" sz="2200" kern="100" dirty="0">
                <a:latin typeface="PingFang SC" panose="020B0400000000000000" pitchFamily="34" charset="-122"/>
                <a:ea typeface="PingFang SC" panose="020B0400000000000000" pitchFamily="34" charset="-122"/>
                <a:cs typeface="Times New Roman" panose="02020603050405020304" pitchFamily="18" charset="0"/>
                <a:sym typeface="+mn-ea"/>
              </a:rPr>
              <a:t>基于标签传播的非重叠社区发现算法</a:t>
            </a:r>
            <a:endParaRPr altLang="zh-CN" sz="2200" kern="100" dirty="0">
              <a:latin typeface="PingFang SC" panose="020B0400000000000000" pitchFamily="34" charset="-122"/>
              <a:ea typeface="PingFang SC" panose="020B0400000000000000" pitchFamily="34" charset="-122"/>
              <a:cs typeface="Times New Roman" panose="02020603050405020304" pitchFamily="18" charset="0"/>
              <a:sym typeface="+mn-ea"/>
            </a:endParaRPr>
          </a:p>
          <a:p>
            <a:pPr marL="342900" indent="-342900" algn="just">
              <a:lnSpc>
                <a:spcPct val="150000"/>
              </a:lnSpc>
              <a:spcAft>
                <a:spcPts val="0"/>
              </a:spcAft>
              <a:buFont typeface="Arial" panose="020B0604020202020204" pitchFamily="34" charset="0"/>
              <a:buChar char="•"/>
            </a:pPr>
            <a:r>
              <a:rPr altLang="zh-CN" sz="2200" kern="100" dirty="0">
                <a:latin typeface="PingFang SC" panose="020B0400000000000000" pitchFamily="34" charset="-122"/>
                <a:ea typeface="PingFang SC" panose="020B0400000000000000" pitchFamily="34" charset="-122"/>
                <a:cs typeface="Times New Roman" panose="02020603050405020304" pitchFamily="18" charset="0"/>
                <a:sym typeface="+mn-ea"/>
              </a:rPr>
              <a:t>现实中存在着各种网络</a:t>
            </a:r>
            <a:r>
              <a:rPr lang="zh-CN" sz="2200" kern="100" dirty="0">
                <a:latin typeface="PingFang SC" panose="020B0400000000000000" pitchFamily="34" charset="-122"/>
                <a:ea typeface="PingFang SC" panose="020B0400000000000000" pitchFamily="34" charset="-122"/>
                <a:cs typeface="Times New Roman" panose="02020603050405020304" pitchFamily="18" charset="0"/>
                <a:sym typeface="+mn-ea"/>
              </a:rPr>
              <a:t>：</a:t>
            </a:r>
            <a:r>
              <a:rPr altLang="zh-CN" sz="2200" kern="100" dirty="0">
                <a:latin typeface="PingFang SC" panose="020B0400000000000000" pitchFamily="34" charset="-122"/>
                <a:ea typeface="PingFang SC" panose="020B0400000000000000" pitchFamily="34" charset="-122"/>
                <a:cs typeface="Times New Roman" panose="02020603050405020304" pitchFamily="18" charset="0"/>
                <a:sym typeface="+mn-ea"/>
              </a:rPr>
              <a:t>社交网络，交通</a:t>
            </a:r>
            <a:r>
              <a:rPr lang="zh-CN" sz="2200" kern="100" dirty="0">
                <a:latin typeface="PingFang SC" panose="020B0400000000000000" pitchFamily="34" charset="-122"/>
                <a:ea typeface="PingFang SC" panose="020B0400000000000000" pitchFamily="34" charset="-122"/>
                <a:cs typeface="Times New Roman" panose="02020603050405020304" pitchFamily="18" charset="0"/>
                <a:sym typeface="+mn-ea"/>
              </a:rPr>
              <a:t>网络</a:t>
            </a:r>
            <a:r>
              <a:rPr altLang="zh-CN" sz="2200" kern="100" dirty="0">
                <a:latin typeface="PingFang SC" panose="020B0400000000000000" pitchFamily="34" charset="-122"/>
                <a:ea typeface="PingFang SC" panose="020B0400000000000000" pitchFamily="34" charset="-122"/>
                <a:cs typeface="Times New Roman" panose="02020603050405020304" pitchFamily="18" charset="0"/>
                <a:sym typeface="+mn-ea"/>
              </a:rPr>
              <a:t>，交易网络</a:t>
            </a:r>
            <a:r>
              <a:rPr lang="zh-CN" sz="2200" kern="100" dirty="0">
                <a:latin typeface="PingFang SC" panose="020B0400000000000000" pitchFamily="34" charset="-122"/>
                <a:ea typeface="PingFang SC" panose="020B0400000000000000" pitchFamily="34" charset="-122"/>
                <a:cs typeface="Times New Roman" panose="02020603050405020304" pitchFamily="18" charset="0"/>
                <a:sym typeface="+mn-ea"/>
              </a:rPr>
              <a:t>，食物链</a:t>
            </a:r>
            <a:r>
              <a:rPr altLang="zh-CN" sz="2200" kern="100" dirty="0">
                <a:latin typeface="PingFang SC" panose="020B0400000000000000" pitchFamily="34" charset="-122"/>
                <a:ea typeface="PingFang SC" panose="020B0400000000000000" pitchFamily="34" charset="-122"/>
                <a:cs typeface="Times New Roman" panose="02020603050405020304" pitchFamily="18" charset="0"/>
                <a:sym typeface="+mn-ea"/>
              </a:rPr>
              <a:t>。将这些行为</a:t>
            </a:r>
            <a:r>
              <a:rPr lang="zh-CN" sz="2200" kern="100" dirty="0">
                <a:latin typeface="PingFang SC" panose="020B0400000000000000" pitchFamily="34" charset="-122"/>
                <a:ea typeface="PingFang SC" panose="020B0400000000000000" pitchFamily="34" charset="-122"/>
                <a:cs typeface="Times New Roman" panose="02020603050405020304" pitchFamily="18" charset="0"/>
                <a:sym typeface="+mn-ea"/>
              </a:rPr>
              <a:t>转化为图的网络形式</a:t>
            </a:r>
            <a:endParaRPr altLang="zh-CN" sz="2200" kern="100" dirty="0">
              <a:latin typeface="PingFang SC" panose="020B0400000000000000" pitchFamily="34" charset="-122"/>
              <a:ea typeface="PingFang SC" panose="020B0400000000000000" pitchFamily="34" charset="-122"/>
              <a:cs typeface="Times New Roman" panose="02020603050405020304" pitchFamily="18" charset="0"/>
              <a:sym typeface="+mn-ea"/>
            </a:endParaRPr>
          </a:p>
          <a:p>
            <a:pPr marL="342900" indent="-342900" algn="just">
              <a:lnSpc>
                <a:spcPct val="150000"/>
              </a:lnSpc>
              <a:spcAft>
                <a:spcPts val="0"/>
              </a:spcAft>
              <a:buFont typeface="Arial" panose="020B0604020202020204" pitchFamily="34" charset="0"/>
              <a:buChar char="•"/>
            </a:pPr>
            <a:r>
              <a:rPr lang="zh-CN" sz="2200" kern="100" dirty="0">
                <a:latin typeface="PingFang SC" panose="020B0400000000000000" pitchFamily="34" charset="-122"/>
                <a:ea typeface="PingFang SC" panose="020B0400000000000000" pitchFamily="34" charset="-122"/>
                <a:cs typeface="Times New Roman" panose="02020603050405020304" pitchFamily="18" charset="0"/>
                <a:sym typeface="+mn-ea"/>
              </a:rPr>
              <a:t>原理是：</a:t>
            </a:r>
            <a:r>
              <a:rPr sz="2200" kern="100" dirty="0">
                <a:latin typeface="PingFang SC" panose="020B0400000000000000" pitchFamily="34" charset="-122"/>
                <a:ea typeface="PingFang SC" panose="020B0400000000000000" pitchFamily="34" charset="-122"/>
                <a:cs typeface="Times New Roman" panose="02020603050405020304" pitchFamily="18" charset="0"/>
                <a:sym typeface="+mn-ea"/>
              </a:rPr>
              <a:t>基于数据分布上的模型假设，利用少量的已标注数据进行指导并预测未标记数据的标记，并合并到标记数据集中去</a:t>
            </a:r>
            <a:endParaRPr sz="2200" kern="100" dirty="0">
              <a:latin typeface="PingFang SC" panose="020B0400000000000000" pitchFamily="34" charset="-122"/>
              <a:ea typeface="PingFang SC" panose="020B0400000000000000" pitchFamily="34" charset="-122"/>
              <a:cs typeface="Times New Roman" panose="02020603050405020304" pitchFamily="18" charset="0"/>
              <a:sym typeface="+mn-ea"/>
            </a:endParaRPr>
          </a:p>
          <a:p>
            <a:pPr marL="342900" indent="-342900" algn="just">
              <a:lnSpc>
                <a:spcPct val="150000"/>
              </a:lnSpc>
              <a:spcAft>
                <a:spcPts val="0"/>
              </a:spcAft>
              <a:buFont typeface="Arial" panose="020B0604020202020204" pitchFamily="34" charset="0"/>
              <a:buChar char="•"/>
            </a:pPr>
            <a:endParaRPr lang="zh-CN" altLang="en-US" sz="2200" kern="100" dirty="0">
              <a:latin typeface="PingFang SC" panose="020B0400000000000000" pitchFamily="34" charset="-122"/>
              <a:ea typeface="PingFang SC" panose="020B0400000000000000" pitchFamily="34" charset="-122"/>
              <a:cs typeface="Times New Roman" panose="02020603050405020304" pitchFamily="18" charset="0"/>
            </a:endParaRPr>
          </a:p>
        </p:txBody>
      </p:sp>
      <p:pic>
        <p:nvPicPr>
          <p:cNvPr id="2" name="图片 1"/>
          <p:cNvPicPr>
            <a:picLocks noChangeAspect="1"/>
          </p:cNvPicPr>
          <p:nvPr/>
        </p:nvPicPr>
        <p:blipFill>
          <a:blip r:embed="rId1"/>
          <a:stretch>
            <a:fillRect/>
          </a:stretch>
        </p:blipFill>
        <p:spPr>
          <a:xfrm>
            <a:off x="8251825" y="1938655"/>
            <a:ext cx="3381375" cy="2981325"/>
          </a:xfrm>
          <a:prstGeom prst="rect">
            <a:avLst/>
          </a:prstGeom>
        </p:spPr>
      </p:pic>
    </p:spTree>
    <p:custDataLst>
      <p:tags r:id="rId2"/>
    </p:custData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zh-CN" altLang="en-US" dirty="0">
                <a:ea typeface="宋体" panose="02010600030101010101" pitchFamily="2" charset="-122"/>
                <a:sym typeface="+mn-ea"/>
              </a:rPr>
              <a:t>半监督学习（标签传播）</a:t>
            </a:r>
            <a:endParaRPr lang="en-US" altLang="zh-CN" dirty="0">
              <a:ea typeface="宋体" panose="02010600030101010101" pitchFamily="2" charset="-122"/>
              <a:sym typeface="+mn-ea"/>
            </a:endParaRPr>
          </a:p>
        </p:txBody>
      </p:sp>
      <p:sp>
        <p:nvSpPr>
          <p:cNvPr id="131" name="Content Placeholder 2"/>
          <p:cNvSpPr txBox="1">
            <a:spLocks noGrp="1"/>
          </p:cNvSpPr>
          <p:nvPr/>
        </p:nvSpPr>
        <p:spPr>
          <a:xfrm>
            <a:off x="798830" y="1576070"/>
            <a:ext cx="9330690"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gn="just">
              <a:lnSpc>
                <a:spcPct val="150000"/>
              </a:lnSpc>
              <a:spcAft>
                <a:spcPts val="0"/>
              </a:spcAft>
              <a:buNone/>
            </a:pPr>
            <a:r>
              <a:rPr lang="en-US" altLang="zh-CN" sz="2200" kern="100" dirty="0">
                <a:latin typeface="PingFang SC" panose="020B0400000000000000" pitchFamily="34" charset="-122"/>
                <a:ea typeface="PingFang SC" panose="020B0400000000000000" pitchFamily="34" charset="-122"/>
                <a:cs typeface="Times New Roman" panose="02020603050405020304" pitchFamily="18" charset="0"/>
              </a:rPr>
              <a:t>LPA</a:t>
            </a:r>
            <a:r>
              <a:rPr lang="zh-CN" altLang="zh-CN" sz="2200" kern="100" dirty="0">
                <a:latin typeface="PingFang SC" panose="020B0400000000000000" pitchFamily="34" charset="-122"/>
                <a:ea typeface="PingFang SC" panose="020B0400000000000000" pitchFamily="34" charset="-122"/>
                <a:cs typeface="Times New Roman" panose="02020603050405020304" pitchFamily="18" charset="0"/>
              </a:rPr>
              <a:t>算法</a:t>
            </a:r>
            <a:endParaRPr lang="zh-CN" altLang="zh-CN" sz="2200" kern="100" dirty="0">
              <a:latin typeface="PingFang SC" panose="020B0400000000000000" pitchFamily="34" charset="-122"/>
              <a:ea typeface="PingFang SC" panose="020B0400000000000000" pitchFamily="34" charset="-122"/>
              <a:cs typeface="Times New Roman" panose="02020603050405020304" pitchFamily="18" charset="0"/>
            </a:endParaRPr>
          </a:p>
          <a:p>
            <a:pPr marL="342900" indent="-342900" algn="just">
              <a:lnSpc>
                <a:spcPct val="150000"/>
              </a:lnSpc>
              <a:spcAft>
                <a:spcPts val="0"/>
              </a:spcAft>
              <a:buFont typeface="Arial" panose="020B0604020202020204" pitchFamily="34" charset="0"/>
              <a:buChar char="•"/>
            </a:pPr>
            <a:r>
              <a:rPr lang="en-US" altLang="zh-CN" sz="2200" kern="100" dirty="0">
                <a:latin typeface="PingFang SC" panose="020B0400000000000000" pitchFamily="34" charset="-122"/>
                <a:ea typeface="PingFang SC" panose="020B0400000000000000" pitchFamily="34" charset="-122"/>
                <a:cs typeface="Times New Roman" panose="02020603050405020304" pitchFamily="18" charset="0"/>
              </a:rPr>
              <a:t>Step1</a:t>
            </a:r>
            <a:r>
              <a:rPr lang="zh-CN" altLang="zh-CN" sz="2200" kern="100" dirty="0">
                <a:latin typeface="PingFang SC" panose="020B0400000000000000" pitchFamily="34" charset="-122"/>
                <a:ea typeface="PingFang SC" panose="020B0400000000000000" pitchFamily="34" charset="-122"/>
                <a:cs typeface="Times New Roman" panose="02020603050405020304" pitchFamily="18" charset="0"/>
              </a:rPr>
              <a:t>，每个节点拥有独立的标签</a:t>
            </a:r>
            <a:endParaRPr lang="zh-CN" altLang="zh-CN" sz="2200" kern="100" dirty="0">
              <a:latin typeface="PingFang SC" panose="020B0400000000000000" pitchFamily="34" charset="-122"/>
              <a:ea typeface="PingFang SC" panose="020B0400000000000000" pitchFamily="34" charset="-122"/>
              <a:cs typeface="Times New Roman" panose="02020603050405020304" pitchFamily="18" charset="0"/>
            </a:endParaRPr>
          </a:p>
          <a:p>
            <a:pPr marL="342900" indent="-342900" algn="just">
              <a:lnSpc>
                <a:spcPct val="150000"/>
              </a:lnSpc>
              <a:spcAft>
                <a:spcPts val="0"/>
              </a:spcAft>
              <a:buFont typeface="Arial" panose="020B0604020202020204" pitchFamily="34" charset="0"/>
              <a:buChar char="•"/>
            </a:pPr>
            <a:r>
              <a:rPr lang="en-US" altLang="zh-CN" sz="2200" kern="100" dirty="0">
                <a:latin typeface="PingFang SC" panose="020B0400000000000000" pitchFamily="34" charset="-122"/>
                <a:ea typeface="PingFang SC" panose="020B0400000000000000" pitchFamily="34" charset="-122"/>
                <a:cs typeface="Times New Roman" panose="02020603050405020304" pitchFamily="18" charset="0"/>
              </a:rPr>
              <a:t>Step2</a:t>
            </a:r>
            <a:r>
              <a:rPr lang="zh-CN" altLang="en-US" sz="2200" kern="100" dirty="0">
                <a:latin typeface="PingFang SC" panose="020B0400000000000000" pitchFamily="34" charset="-122"/>
                <a:ea typeface="PingFang SC" panose="020B0400000000000000" pitchFamily="34" charset="-122"/>
                <a:cs typeface="Times New Roman" panose="02020603050405020304" pitchFamily="18" charset="0"/>
              </a:rPr>
              <a:t>，标签传播，节点向邻居节点传播自己的标签</a:t>
            </a:r>
            <a:endParaRPr lang="zh-CN" altLang="en-US" sz="2200" kern="100" dirty="0">
              <a:latin typeface="PingFang SC" panose="020B0400000000000000" pitchFamily="34" charset="-122"/>
              <a:ea typeface="PingFang SC" panose="020B0400000000000000" pitchFamily="34" charset="-122"/>
              <a:cs typeface="Times New Roman" panose="02020603050405020304" pitchFamily="18" charset="0"/>
            </a:endParaRPr>
          </a:p>
          <a:p>
            <a:pPr marL="342900" indent="-342900" algn="just">
              <a:lnSpc>
                <a:spcPct val="150000"/>
              </a:lnSpc>
              <a:spcAft>
                <a:spcPts val="0"/>
              </a:spcAft>
              <a:buFont typeface="Arial" panose="020B0604020202020204" pitchFamily="34" charset="0"/>
              <a:buChar char="•"/>
            </a:pPr>
            <a:r>
              <a:rPr lang="en-US" altLang="zh-CN" sz="2200" kern="100" dirty="0">
                <a:latin typeface="PingFang SC" panose="020B0400000000000000" pitchFamily="34" charset="-122"/>
                <a:ea typeface="PingFang SC" panose="020B0400000000000000" pitchFamily="34" charset="-122"/>
                <a:cs typeface="Times New Roman" panose="02020603050405020304" pitchFamily="18" charset="0"/>
              </a:rPr>
              <a:t>Step3</a:t>
            </a:r>
            <a:r>
              <a:rPr lang="zh-CN" altLang="zh-CN" sz="2200" kern="100" dirty="0">
                <a:latin typeface="PingFang SC" panose="020B0400000000000000" pitchFamily="34" charset="-122"/>
                <a:ea typeface="PingFang SC" panose="020B0400000000000000" pitchFamily="34" charset="-122"/>
                <a:cs typeface="Times New Roman" panose="02020603050405020304" pitchFamily="18" charset="0"/>
              </a:rPr>
              <a:t>，标签更新，</a:t>
            </a:r>
            <a:r>
              <a:rPr lang="zh-CN" altLang="en-US" sz="2200" kern="100" dirty="0">
                <a:latin typeface="PingFang SC" panose="020B0400000000000000" pitchFamily="34" charset="-122"/>
                <a:ea typeface="PingFang SC" panose="020B0400000000000000" pitchFamily="34" charset="-122"/>
                <a:cs typeface="Times New Roman" panose="02020603050405020304" pitchFamily="18" charset="0"/>
              </a:rPr>
              <a:t>每个节点的标签更新为邻居节点中出现次数最多的标签。如果存在多个选择，则随机选择一个</a:t>
            </a:r>
            <a:endParaRPr lang="zh-CN" altLang="en-US" sz="2200" kern="100" dirty="0">
              <a:latin typeface="PingFang SC" panose="020B0400000000000000" pitchFamily="34" charset="-122"/>
              <a:ea typeface="PingFang SC" panose="020B0400000000000000" pitchFamily="34" charset="-122"/>
              <a:cs typeface="Times New Roman" panose="02020603050405020304" pitchFamily="18" charset="0"/>
            </a:endParaRPr>
          </a:p>
          <a:p>
            <a:pPr marL="342900" indent="-342900" algn="just">
              <a:lnSpc>
                <a:spcPct val="150000"/>
              </a:lnSpc>
              <a:spcAft>
                <a:spcPts val="0"/>
              </a:spcAft>
              <a:buFont typeface="Arial" panose="020B0604020202020204" pitchFamily="34" charset="0"/>
              <a:buChar char="•"/>
            </a:pPr>
            <a:r>
              <a:rPr lang="en-US" altLang="zh-CN" sz="2200" kern="100" dirty="0">
                <a:latin typeface="PingFang SC" panose="020B0400000000000000" pitchFamily="34" charset="-122"/>
                <a:ea typeface="PingFang SC" panose="020B0400000000000000" pitchFamily="34" charset="-122"/>
                <a:cs typeface="Times New Roman" panose="02020603050405020304" pitchFamily="18" charset="0"/>
                <a:sym typeface="+mn-ea"/>
              </a:rPr>
              <a:t>Step4</a:t>
            </a:r>
            <a:r>
              <a:rPr lang="zh-CN" altLang="zh-CN" sz="2200" kern="100" dirty="0">
                <a:latin typeface="PingFang SC" panose="020B0400000000000000" pitchFamily="34" charset="-122"/>
                <a:ea typeface="PingFang SC" panose="020B0400000000000000" pitchFamily="34" charset="-122"/>
                <a:cs typeface="Times New Roman" panose="02020603050405020304" pitchFamily="18" charset="0"/>
                <a:sym typeface="+mn-ea"/>
              </a:rPr>
              <a:t>，如果节点更新后的标签发生了变化，则返回到</a:t>
            </a:r>
            <a:r>
              <a:rPr lang="en-US" altLang="zh-CN" sz="2200" kern="100" dirty="0">
                <a:latin typeface="PingFang SC" panose="020B0400000000000000" pitchFamily="34" charset="-122"/>
                <a:ea typeface="PingFang SC" panose="020B0400000000000000" pitchFamily="34" charset="-122"/>
                <a:cs typeface="Times New Roman" panose="02020603050405020304" pitchFamily="18" charset="0"/>
                <a:sym typeface="+mn-ea"/>
              </a:rPr>
              <a:t>Step2</a:t>
            </a:r>
            <a:r>
              <a:rPr lang="zh-CN" altLang="en-US" sz="2200" kern="100" dirty="0">
                <a:latin typeface="PingFang SC" panose="020B0400000000000000" pitchFamily="34" charset="-122"/>
                <a:ea typeface="PingFang SC" panose="020B0400000000000000" pitchFamily="34" charset="-122"/>
                <a:cs typeface="Times New Roman" panose="02020603050405020304" pitchFamily="18" charset="0"/>
                <a:sym typeface="+mn-ea"/>
              </a:rPr>
              <a:t>（激活状态），否则节点进入非激活状态，如果所有图中所有节点均为非激活状态，则标签更新结束</a:t>
            </a:r>
            <a:r>
              <a:rPr lang="zh-CN" altLang="zh-CN" sz="2200" kern="100" dirty="0">
                <a:latin typeface="PingFang SC" panose="020B0400000000000000" pitchFamily="34" charset="-122"/>
                <a:ea typeface="PingFang SC" panose="020B0400000000000000" pitchFamily="34" charset="-122"/>
                <a:cs typeface="Times New Roman" panose="02020603050405020304" pitchFamily="18" charset="0"/>
                <a:sym typeface="+mn-ea"/>
              </a:rPr>
              <a:t>。此时具有相同标签的节点属于同一个社区</a:t>
            </a:r>
            <a:endParaRPr lang="zh-CN" altLang="en-US" sz="2200" kern="100" dirty="0">
              <a:latin typeface="PingFang SC" panose="020B0400000000000000" pitchFamily="34" charset="-122"/>
              <a:ea typeface="PingFang SC" panose="020B0400000000000000" pitchFamily="34" charset="-122"/>
              <a:cs typeface="Times New Roman" panose="02020603050405020304" pitchFamily="18" charset="0"/>
            </a:endParaRPr>
          </a:p>
        </p:txBody>
      </p:sp>
    </p:spTree>
    <p:custDataLst>
      <p:tags r:id="rId1"/>
    </p:custData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zh-CN" altLang="en-US" dirty="0">
                <a:ea typeface="宋体" panose="02010600030101010101" pitchFamily="2" charset="-122"/>
                <a:sym typeface="+mn-ea"/>
              </a:rPr>
              <a:t>半监督学习（标签传播）</a:t>
            </a:r>
            <a:endParaRPr lang="en-US" altLang="zh-CN" dirty="0">
              <a:ea typeface="宋体" panose="02010600030101010101" pitchFamily="2" charset="-122"/>
              <a:sym typeface="+mn-ea"/>
            </a:endParaRPr>
          </a:p>
        </p:txBody>
      </p:sp>
      <p:sp>
        <p:nvSpPr>
          <p:cNvPr id="131" name="Content Placeholder 2"/>
          <p:cNvSpPr txBox="1">
            <a:spLocks noGrp="1"/>
          </p:cNvSpPr>
          <p:nvPr/>
        </p:nvSpPr>
        <p:spPr>
          <a:xfrm>
            <a:off x="798830" y="1671320"/>
            <a:ext cx="7545705"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gn="just">
              <a:lnSpc>
                <a:spcPct val="150000"/>
              </a:lnSpc>
              <a:spcAft>
                <a:spcPts val="0"/>
              </a:spcAft>
              <a:buNone/>
            </a:pPr>
            <a:r>
              <a:rPr lang="en-US" altLang="zh-CN" sz="2200" kern="100" dirty="0">
                <a:latin typeface="PingFang SC" panose="020B0400000000000000" pitchFamily="34" charset="-122"/>
                <a:ea typeface="PingFang SC" panose="020B0400000000000000" pitchFamily="34" charset="-122"/>
                <a:cs typeface="Times New Roman" panose="02020603050405020304" pitchFamily="18" charset="0"/>
              </a:rPr>
              <a:t>LPA</a:t>
            </a:r>
            <a:r>
              <a:rPr lang="zh-CN" altLang="zh-CN" sz="2200" kern="100" dirty="0">
                <a:latin typeface="PingFang SC" panose="020B0400000000000000" pitchFamily="34" charset="-122"/>
                <a:ea typeface="PingFang SC" panose="020B0400000000000000" pitchFamily="34" charset="-122"/>
                <a:cs typeface="Times New Roman" panose="02020603050405020304" pitchFamily="18" charset="0"/>
              </a:rPr>
              <a:t>算法示意</a:t>
            </a:r>
            <a:endParaRPr lang="zh-CN" altLang="zh-CN" sz="2200" kern="100" dirty="0">
              <a:latin typeface="PingFang SC" panose="020B0400000000000000" pitchFamily="34" charset="-122"/>
              <a:ea typeface="PingFang SC" panose="020B0400000000000000" pitchFamily="34" charset="-122"/>
              <a:cs typeface="Times New Roman" panose="02020603050405020304" pitchFamily="18" charset="0"/>
            </a:endParaRPr>
          </a:p>
          <a:p>
            <a:pPr marL="342900" indent="-342900" algn="just">
              <a:lnSpc>
                <a:spcPct val="150000"/>
              </a:lnSpc>
              <a:spcAft>
                <a:spcPts val="0"/>
              </a:spcAft>
              <a:buFont typeface="Arial" panose="020B0604020202020204" pitchFamily="34" charset="0"/>
              <a:buChar char="•"/>
            </a:pPr>
            <a:r>
              <a:rPr lang="zh-CN" sz="2200" kern="100" dirty="0">
                <a:latin typeface="PingFang SC" panose="020B0400000000000000" pitchFamily="34" charset="-122"/>
                <a:ea typeface="PingFang SC" panose="020B0400000000000000" pitchFamily="34" charset="-122"/>
                <a:cs typeface="Times New Roman" panose="02020603050405020304" pitchFamily="18" charset="0"/>
              </a:rPr>
              <a:t>使用</a:t>
            </a:r>
            <a:r>
              <a:rPr sz="2200" kern="100" dirty="0">
                <a:latin typeface="PingFang SC" panose="020B0400000000000000" pitchFamily="34" charset="-122"/>
                <a:ea typeface="PingFang SC" panose="020B0400000000000000" pitchFamily="34" charset="-122"/>
                <a:cs typeface="Times New Roman" panose="02020603050405020304" pitchFamily="18" charset="0"/>
              </a:rPr>
              <a:t>加权和</a:t>
            </a:r>
            <a:r>
              <a:rPr lang="zh-CN" sz="2200" kern="100" dirty="0">
                <a:latin typeface="PingFang SC" panose="020B0400000000000000" pitchFamily="34" charset="-122"/>
                <a:ea typeface="PingFang SC" panose="020B0400000000000000" pitchFamily="34" charset="-122"/>
                <a:cs typeface="Times New Roman" panose="02020603050405020304" pitchFamily="18" charset="0"/>
              </a:rPr>
              <a:t>更新</a:t>
            </a:r>
            <a:r>
              <a:rPr sz="2200" kern="100" dirty="0">
                <a:latin typeface="PingFang SC" panose="020B0400000000000000" pitchFamily="34" charset="-122"/>
                <a:ea typeface="PingFang SC" panose="020B0400000000000000" pitchFamily="34" charset="-122"/>
                <a:cs typeface="Times New Roman" panose="02020603050405020304" pitchFamily="18" charset="0"/>
              </a:rPr>
              <a:t>节点标签</a:t>
            </a:r>
            <a:endParaRPr sz="2200" kern="100" dirty="0">
              <a:latin typeface="PingFang SC" panose="020B0400000000000000" pitchFamily="34" charset="-122"/>
              <a:ea typeface="PingFang SC" panose="020B0400000000000000" pitchFamily="34" charset="-122"/>
              <a:cs typeface="Times New Roman" panose="02020603050405020304" pitchFamily="18" charset="0"/>
            </a:endParaRPr>
          </a:p>
          <a:p>
            <a:pPr marL="0" indent="0" algn="just">
              <a:lnSpc>
                <a:spcPct val="150000"/>
              </a:lnSpc>
              <a:spcAft>
                <a:spcPts val="0"/>
              </a:spcAft>
              <a:buFont typeface="Arial" panose="020B0604020202020204" pitchFamily="34" charset="0"/>
              <a:buNone/>
            </a:pPr>
            <a:r>
              <a:rPr lang="zh-CN" sz="2200" kern="100" dirty="0">
                <a:latin typeface="PingFang SC" panose="020B0400000000000000" pitchFamily="34" charset="-122"/>
                <a:ea typeface="PingFang SC" panose="020B0400000000000000" pitchFamily="34" charset="-122"/>
                <a:cs typeface="Times New Roman" panose="02020603050405020304" pitchFamily="18" charset="0"/>
              </a:rPr>
              <a:t>圆形标签权重</a:t>
            </a:r>
            <a:r>
              <a:rPr sz="2200" kern="100" dirty="0">
                <a:latin typeface="PingFang SC" panose="020B0400000000000000" pitchFamily="34" charset="-122"/>
                <a:ea typeface="PingFang SC" panose="020B0400000000000000" pitchFamily="34" charset="-122"/>
                <a:cs typeface="Times New Roman" panose="02020603050405020304" pitchFamily="18" charset="0"/>
              </a:rPr>
              <a:t>=0.2+0.8+0.1=1.1</a:t>
            </a:r>
            <a:endParaRPr sz="2200" kern="100" dirty="0">
              <a:latin typeface="PingFang SC" panose="020B0400000000000000" pitchFamily="34" charset="-122"/>
              <a:ea typeface="PingFang SC" panose="020B0400000000000000" pitchFamily="34" charset="-122"/>
              <a:cs typeface="Times New Roman" panose="02020603050405020304" pitchFamily="18" charset="0"/>
            </a:endParaRPr>
          </a:p>
          <a:p>
            <a:pPr marL="0" indent="0" algn="just">
              <a:lnSpc>
                <a:spcPct val="150000"/>
              </a:lnSpc>
              <a:spcAft>
                <a:spcPts val="0"/>
              </a:spcAft>
              <a:buFont typeface="Arial" panose="020B0604020202020204" pitchFamily="34" charset="0"/>
              <a:buNone/>
            </a:pPr>
            <a:r>
              <a:rPr lang="zh-CN" sz="2200" kern="100" dirty="0">
                <a:latin typeface="PingFang SC" panose="020B0400000000000000" pitchFamily="34" charset="-122"/>
                <a:ea typeface="PingFang SC" panose="020B0400000000000000" pitchFamily="34" charset="-122"/>
                <a:cs typeface="Times New Roman" panose="02020603050405020304" pitchFamily="18" charset="0"/>
              </a:rPr>
              <a:t>三角形标签权重</a:t>
            </a:r>
            <a:r>
              <a:rPr lang="en-US" altLang="zh-CN" sz="2200" kern="100" dirty="0">
                <a:latin typeface="PingFang SC" panose="020B0400000000000000" pitchFamily="34" charset="-122"/>
                <a:ea typeface="PingFang SC" panose="020B0400000000000000" pitchFamily="34" charset="-122"/>
                <a:cs typeface="Times New Roman" panose="02020603050405020304" pitchFamily="18" charset="0"/>
              </a:rPr>
              <a:t>=</a:t>
            </a:r>
            <a:r>
              <a:rPr sz="2200" kern="100" dirty="0">
                <a:latin typeface="PingFang SC" panose="020B0400000000000000" pitchFamily="34" charset="-122"/>
                <a:ea typeface="PingFang SC" panose="020B0400000000000000" pitchFamily="34" charset="-122"/>
                <a:cs typeface="Times New Roman" panose="02020603050405020304" pitchFamily="18" charset="0"/>
              </a:rPr>
              <a:t>0.4+0.6=1</a:t>
            </a:r>
            <a:r>
              <a:rPr lang="zh-CN" sz="2200" kern="100" dirty="0">
                <a:latin typeface="PingFang SC" panose="020B0400000000000000" pitchFamily="34" charset="-122"/>
                <a:ea typeface="PingFang SC" panose="020B0400000000000000" pitchFamily="34" charset="-122"/>
                <a:cs typeface="Times New Roman" panose="02020603050405020304" pitchFamily="18" charset="0"/>
              </a:rPr>
              <a:t>，所以节点标签更新为圆形</a:t>
            </a:r>
            <a:endParaRPr lang="zh-CN" sz="2200" kern="100" dirty="0">
              <a:latin typeface="PingFang SC" panose="020B0400000000000000" pitchFamily="34" charset="-122"/>
              <a:ea typeface="PingFang SC" panose="020B0400000000000000" pitchFamily="34" charset="-122"/>
              <a:cs typeface="Times New Roman" panose="02020603050405020304" pitchFamily="18" charset="0"/>
            </a:endParaRPr>
          </a:p>
          <a:p>
            <a:pPr marL="342900" indent="-342900" algn="just">
              <a:lnSpc>
                <a:spcPct val="150000"/>
              </a:lnSpc>
              <a:spcAft>
                <a:spcPts val="0"/>
              </a:spcAft>
              <a:buFont typeface="Arial" panose="020B0604020202020204" pitchFamily="34" charset="0"/>
              <a:buChar char="•"/>
            </a:pPr>
            <a:r>
              <a:rPr lang="zh-CN" sz="2200" kern="100" dirty="0">
                <a:latin typeface="PingFang SC" panose="020B0400000000000000" pitchFamily="34" charset="-122"/>
                <a:ea typeface="PingFang SC" panose="020B0400000000000000" pitchFamily="34" charset="-122"/>
                <a:cs typeface="Times New Roman" panose="02020603050405020304" pitchFamily="18" charset="0"/>
              </a:rPr>
              <a:t>使用</a:t>
            </a:r>
            <a:r>
              <a:rPr sz="2200" kern="100" dirty="0">
                <a:latin typeface="PingFang SC" panose="020B0400000000000000" pitchFamily="34" charset="-122"/>
                <a:ea typeface="PingFang SC" panose="020B0400000000000000" pitchFamily="34" charset="-122"/>
                <a:cs typeface="Times New Roman" panose="02020603050405020304" pitchFamily="18" charset="0"/>
              </a:rPr>
              <a:t>加权平均</a:t>
            </a:r>
            <a:r>
              <a:rPr lang="zh-CN" sz="2200" kern="100" dirty="0">
                <a:latin typeface="PingFang SC" panose="020B0400000000000000" pitchFamily="34" charset="-122"/>
                <a:ea typeface="PingFang SC" panose="020B0400000000000000" pitchFamily="34" charset="-122"/>
                <a:cs typeface="Times New Roman" panose="02020603050405020304" pitchFamily="18" charset="0"/>
              </a:rPr>
              <a:t>更新</a:t>
            </a:r>
            <a:r>
              <a:rPr sz="2200" kern="100" dirty="0">
                <a:latin typeface="PingFang SC" panose="020B0400000000000000" pitchFamily="34" charset="-122"/>
                <a:ea typeface="PingFang SC" panose="020B0400000000000000" pitchFamily="34" charset="-122"/>
                <a:cs typeface="Times New Roman" panose="02020603050405020304" pitchFamily="18" charset="0"/>
              </a:rPr>
              <a:t>节点标签</a:t>
            </a:r>
            <a:endParaRPr sz="2200" kern="100" dirty="0">
              <a:latin typeface="PingFang SC" panose="020B0400000000000000" pitchFamily="34" charset="-122"/>
              <a:ea typeface="PingFang SC" panose="020B0400000000000000" pitchFamily="34" charset="-122"/>
              <a:cs typeface="Times New Roman" panose="02020603050405020304" pitchFamily="18" charset="0"/>
            </a:endParaRPr>
          </a:p>
          <a:p>
            <a:pPr marL="0" indent="0" algn="just">
              <a:lnSpc>
                <a:spcPct val="150000"/>
              </a:lnSpc>
              <a:spcAft>
                <a:spcPts val="0"/>
              </a:spcAft>
              <a:buFont typeface="Arial" panose="020B0604020202020204" pitchFamily="34" charset="0"/>
              <a:buNone/>
            </a:pPr>
            <a:r>
              <a:rPr lang="zh-CN" sz="2200" kern="100" dirty="0">
                <a:latin typeface="PingFang SC" panose="020B0400000000000000" pitchFamily="34" charset="-122"/>
                <a:ea typeface="PingFang SC" panose="020B0400000000000000" pitchFamily="34" charset="-122"/>
                <a:cs typeface="Times New Roman" panose="02020603050405020304" pitchFamily="18" charset="0"/>
              </a:rPr>
              <a:t>圆形标签权重</a:t>
            </a:r>
            <a:r>
              <a:rPr lang="en-US" altLang="zh-CN" sz="2200" kern="100" dirty="0">
                <a:latin typeface="PingFang SC" panose="020B0400000000000000" pitchFamily="34" charset="-122"/>
                <a:ea typeface="PingFang SC" panose="020B0400000000000000" pitchFamily="34" charset="-122"/>
                <a:cs typeface="Times New Roman" panose="02020603050405020304" pitchFamily="18" charset="0"/>
              </a:rPr>
              <a:t>=</a:t>
            </a:r>
            <a:r>
              <a:rPr sz="2200" kern="100" dirty="0">
                <a:latin typeface="PingFang SC" panose="020B0400000000000000" pitchFamily="34" charset="-122"/>
                <a:ea typeface="PingFang SC" panose="020B0400000000000000" pitchFamily="34" charset="-122"/>
                <a:cs typeface="Times New Roman" panose="02020603050405020304" pitchFamily="18" charset="0"/>
              </a:rPr>
              <a:t>(0.2+0.8+0.1)/3=0.367</a:t>
            </a:r>
            <a:endParaRPr sz="2200" kern="100" dirty="0">
              <a:latin typeface="PingFang SC" panose="020B0400000000000000" pitchFamily="34" charset="-122"/>
              <a:ea typeface="PingFang SC" panose="020B0400000000000000" pitchFamily="34" charset="-122"/>
              <a:cs typeface="Times New Roman" panose="02020603050405020304" pitchFamily="18" charset="0"/>
            </a:endParaRPr>
          </a:p>
          <a:p>
            <a:pPr marL="0" indent="0" algn="just">
              <a:lnSpc>
                <a:spcPct val="150000"/>
              </a:lnSpc>
              <a:spcAft>
                <a:spcPts val="0"/>
              </a:spcAft>
              <a:buFont typeface="Arial" panose="020B0604020202020204" pitchFamily="34" charset="0"/>
              <a:buNone/>
            </a:pPr>
            <a:r>
              <a:rPr lang="zh-CN" sz="2200" kern="100" dirty="0">
                <a:latin typeface="PingFang SC" panose="020B0400000000000000" pitchFamily="34" charset="-122"/>
                <a:ea typeface="PingFang SC" panose="020B0400000000000000" pitchFamily="34" charset="-122"/>
                <a:cs typeface="Times New Roman" panose="02020603050405020304" pitchFamily="18" charset="0"/>
                <a:sym typeface="+mn-ea"/>
              </a:rPr>
              <a:t>三角形标签权重</a:t>
            </a:r>
            <a:r>
              <a:rPr lang="en-US" altLang="zh-CN" sz="2200" kern="100" dirty="0">
                <a:latin typeface="PingFang SC" panose="020B0400000000000000" pitchFamily="34" charset="-122"/>
                <a:ea typeface="PingFang SC" panose="020B0400000000000000" pitchFamily="34" charset="-122"/>
                <a:cs typeface="Times New Roman" panose="02020603050405020304" pitchFamily="18" charset="0"/>
                <a:sym typeface="+mn-ea"/>
              </a:rPr>
              <a:t>=</a:t>
            </a:r>
            <a:r>
              <a:rPr sz="2200" kern="100" dirty="0">
                <a:latin typeface="PingFang SC" panose="020B0400000000000000" pitchFamily="34" charset="-122"/>
                <a:ea typeface="PingFang SC" panose="020B0400000000000000" pitchFamily="34" charset="-122"/>
                <a:cs typeface="Times New Roman" panose="02020603050405020304" pitchFamily="18" charset="0"/>
              </a:rPr>
              <a:t>(0.4+0.6)/2=0.5</a:t>
            </a:r>
            <a:r>
              <a:rPr lang="zh-CN" sz="2200" kern="100" dirty="0">
                <a:latin typeface="PingFang SC" panose="020B0400000000000000" pitchFamily="34" charset="-122"/>
                <a:ea typeface="PingFang SC" panose="020B0400000000000000" pitchFamily="34" charset="-122"/>
                <a:cs typeface="Times New Roman" panose="02020603050405020304" pitchFamily="18" charset="0"/>
              </a:rPr>
              <a:t>，节点标签更新为三角形</a:t>
            </a:r>
            <a:endParaRPr sz="2200" kern="100" dirty="0">
              <a:latin typeface="PingFang SC" panose="020B0400000000000000" pitchFamily="34" charset="-122"/>
              <a:ea typeface="PingFang SC" panose="020B0400000000000000" pitchFamily="34" charset="-122"/>
              <a:cs typeface="Times New Roman" panose="02020603050405020304" pitchFamily="18" charset="0"/>
            </a:endParaRPr>
          </a:p>
        </p:txBody>
      </p:sp>
      <p:pic>
        <p:nvPicPr>
          <p:cNvPr id="2" name="图片 1"/>
          <p:cNvPicPr>
            <a:picLocks noChangeAspect="1"/>
          </p:cNvPicPr>
          <p:nvPr/>
        </p:nvPicPr>
        <p:blipFill>
          <a:blip r:embed="rId1"/>
          <a:stretch>
            <a:fillRect/>
          </a:stretch>
        </p:blipFill>
        <p:spPr>
          <a:xfrm>
            <a:off x="8052435" y="1890395"/>
            <a:ext cx="2825115" cy="2604135"/>
          </a:xfrm>
          <a:prstGeom prst="rect">
            <a:avLst/>
          </a:prstGeom>
        </p:spPr>
      </p:pic>
    </p:spTree>
    <p:custDataLst>
      <p:tags r:id="rId2"/>
    </p:custData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zh-CN" altLang="en-US" dirty="0">
                <a:ea typeface="宋体" panose="02010600030101010101" pitchFamily="2" charset="-122"/>
                <a:sym typeface="+mn-ea"/>
              </a:rPr>
              <a:t>半监督学习（标签传播）</a:t>
            </a:r>
            <a:endParaRPr lang="en-US" altLang="zh-CN" dirty="0">
              <a:ea typeface="宋体" panose="02010600030101010101" pitchFamily="2" charset="-122"/>
              <a:sym typeface="+mn-ea"/>
            </a:endParaRPr>
          </a:p>
        </p:txBody>
      </p:sp>
      <p:sp>
        <p:nvSpPr>
          <p:cNvPr id="131" name="Content Placeholder 2"/>
          <p:cNvSpPr txBox="1">
            <a:spLocks noGrp="1"/>
          </p:cNvSpPr>
          <p:nvPr/>
        </p:nvSpPr>
        <p:spPr>
          <a:xfrm>
            <a:off x="589915" y="1378585"/>
            <a:ext cx="7437120"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gn="just">
              <a:lnSpc>
                <a:spcPct val="100000"/>
              </a:lnSpc>
              <a:spcAft>
                <a:spcPts val="0"/>
              </a:spcAft>
              <a:buNone/>
            </a:pPr>
            <a:r>
              <a:rPr lang="en-US" altLang="zh-CN" sz="1600" kern="100" dirty="0">
                <a:latin typeface="PingFang SC" panose="020B0400000000000000" pitchFamily="34" charset="-122"/>
                <a:ea typeface="PingFang SC" panose="020B0400000000000000" pitchFamily="34" charset="-122"/>
                <a:cs typeface="Times New Roman" panose="02020603050405020304" pitchFamily="18" charset="0"/>
              </a:rPr>
              <a:t>LPA</a:t>
            </a:r>
            <a:r>
              <a:rPr lang="zh-CN" sz="1600" kern="100" dirty="0">
                <a:latin typeface="PingFang SC" panose="020B0400000000000000" pitchFamily="34" charset="-122"/>
                <a:ea typeface="PingFang SC" panose="020B0400000000000000" pitchFamily="34" charset="-122"/>
                <a:cs typeface="Times New Roman" panose="02020603050405020304" pitchFamily="18" charset="0"/>
              </a:rPr>
              <a:t>工具</a:t>
            </a:r>
            <a:endParaRPr lang="zh-CN" altLang="zh-CN" sz="1600" kern="100" dirty="0">
              <a:latin typeface="PingFang SC" panose="020B0400000000000000" pitchFamily="34" charset="-122"/>
              <a:ea typeface="PingFang SC" panose="020B0400000000000000" pitchFamily="34" charset="-122"/>
              <a:cs typeface="Times New Roman" panose="02020603050405020304" pitchFamily="18" charset="0"/>
            </a:endParaRPr>
          </a:p>
          <a:p>
            <a:pPr algn="just">
              <a:lnSpc>
                <a:spcPct val="100000"/>
              </a:lnSpc>
              <a:spcAft>
                <a:spcPts val="0"/>
              </a:spcAft>
            </a:pPr>
            <a:r>
              <a:rPr sz="1600" kern="100" dirty="0">
                <a:latin typeface="PingFang SC" panose="020B0400000000000000" pitchFamily="34" charset="-122"/>
                <a:ea typeface="PingFang SC" panose="020B0400000000000000" pitchFamily="34" charset="-122"/>
                <a:cs typeface="Times New Roman" panose="02020603050405020304" pitchFamily="18" charset="0"/>
              </a:rPr>
              <a:t>from sklearn.semi_supervised import label_propagation</a:t>
            </a:r>
            <a:endParaRPr sz="1600" kern="100" dirty="0">
              <a:latin typeface="PingFang SC" panose="020B0400000000000000" pitchFamily="34" charset="-122"/>
              <a:ea typeface="PingFang SC" panose="020B0400000000000000" pitchFamily="34" charset="-122"/>
              <a:cs typeface="Times New Roman" panose="02020603050405020304" pitchFamily="18" charset="0"/>
            </a:endParaRPr>
          </a:p>
          <a:p>
            <a:pPr algn="just">
              <a:lnSpc>
                <a:spcPct val="100000"/>
              </a:lnSpc>
              <a:spcAft>
                <a:spcPts val="0"/>
              </a:spcAft>
            </a:pPr>
            <a:r>
              <a:rPr sz="1600" kern="100" dirty="0">
                <a:latin typeface="PingFang SC" panose="020B0400000000000000" pitchFamily="34" charset="-122"/>
                <a:ea typeface="PingFang SC" panose="020B0400000000000000" pitchFamily="34" charset="-122"/>
                <a:cs typeface="Times New Roman" panose="02020603050405020304" pitchFamily="18" charset="0"/>
              </a:rPr>
              <a:t>LabelSpreading(kernel='rbf', gamma=20, n_neighbors=7, alpha=0.2, max_iter=30, tol=0.001)</a:t>
            </a:r>
            <a:endParaRPr sz="1600" kern="100" dirty="0">
              <a:latin typeface="PingFang SC" panose="020B0400000000000000" pitchFamily="34" charset="-122"/>
              <a:ea typeface="PingFang SC" panose="020B0400000000000000" pitchFamily="34" charset="-122"/>
              <a:cs typeface="Times New Roman" panose="02020603050405020304" pitchFamily="18" charset="0"/>
            </a:endParaRPr>
          </a:p>
          <a:p>
            <a:pPr marL="0" indent="0" algn="just">
              <a:lnSpc>
                <a:spcPct val="100000"/>
              </a:lnSpc>
              <a:spcAft>
                <a:spcPts val="0"/>
              </a:spcAft>
              <a:buNone/>
            </a:pPr>
            <a:r>
              <a:rPr lang="en-US" altLang="zh-CN" sz="1600" kern="100" dirty="0">
                <a:latin typeface="PingFang SC" panose="020B0400000000000000" pitchFamily="34" charset="-122"/>
                <a:ea typeface="PingFang SC" panose="020B0400000000000000" pitchFamily="34" charset="-122"/>
                <a:cs typeface="Times New Roman" panose="02020603050405020304" pitchFamily="18" charset="0"/>
              </a:rPr>
              <a:t>kernel</a:t>
            </a:r>
            <a:r>
              <a:rPr lang="zh-CN" altLang="zh-CN" sz="1600" kern="100" dirty="0">
                <a:latin typeface="PingFang SC" panose="020B0400000000000000" pitchFamily="34" charset="-122"/>
                <a:ea typeface="PingFang SC" panose="020B0400000000000000" pitchFamily="34" charset="-122"/>
                <a:cs typeface="Times New Roman" panose="02020603050405020304" pitchFamily="18" charset="0"/>
              </a:rPr>
              <a:t>，</a:t>
            </a:r>
            <a:r>
              <a:rPr sz="1600" kern="100" dirty="0">
                <a:latin typeface="PingFang SC" panose="020B0400000000000000" pitchFamily="34" charset="-122"/>
                <a:ea typeface="PingFang SC" panose="020B0400000000000000" pitchFamily="34" charset="-122"/>
                <a:cs typeface="Times New Roman" panose="02020603050405020304" pitchFamily="18" charset="0"/>
              </a:rPr>
              <a:t>指定核函数（距离函数）</a:t>
            </a:r>
            <a:r>
              <a:rPr lang="en-US" sz="1600" kern="100" dirty="0">
                <a:latin typeface="PingFang SC" panose="020B0400000000000000" pitchFamily="34" charset="-122"/>
                <a:ea typeface="PingFang SC" panose="020B0400000000000000" pitchFamily="34" charset="-122"/>
                <a:cs typeface="Times New Roman" panose="02020603050405020304" pitchFamily="18" charset="0"/>
              </a:rPr>
              <a:t>rbf</a:t>
            </a:r>
            <a:r>
              <a:rPr lang="zh-CN" sz="1600" kern="100" dirty="0">
                <a:latin typeface="PingFang SC" panose="020B0400000000000000" pitchFamily="34" charset="-122"/>
                <a:ea typeface="PingFang SC" panose="020B0400000000000000" pitchFamily="34" charset="-122"/>
                <a:cs typeface="Times New Roman" panose="02020603050405020304" pitchFamily="18" charset="0"/>
              </a:rPr>
              <a:t>或</a:t>
            </a:r>
            <a:r>
              <a:rPr lang="en-US" altLang="zh-CN" sz="1600" kern="100" dirty="0">
                <a:latin typeface="PingFang SC" panose="020B0400000000000000" pitchFamily="34" charset="-122"/>
                <a:ea typeface="PingFang SC" panose="020B0400000000000000" pitchFamily="34" charset="-122"/>
                <a:cs typeface="Times New Roman" panose="02020603050405020304" pitchFamily="18" charset="0"/>
              </a:rPr>
              <a:t>knn</a:t>
            </a:r>
            <a:endParaRPr lang="en-US" altLang="zh-CN" sz="1600" kern="100" dirty="0">
              <a:latin typeface="PingFang SC" panose="020B0400000000000000" pitchFamily="34" charset="-122"/>
              <a:ea typeface="PingFang SC" panose="020B0400000000000000" pitchFamily="34" charset="-122"/>
              <a:cs typeface="Times New Roman" panose="02020603050405020304" pitchFamily="18" charset="0"/>
            </a:endParaRPr>
          </a:p>
          <a:p>
            <a:pPr marL="0" indent="0" algn="just">
              <a:lnSpc>
                <a:spcPct val="100000"/>
              </a:lnSpc>
              <a:spcAft>
                <a:spcPts val="0"/>
              </a:spcAft>
              <a:buNone/>
            </a:pPr>
            <a:r>
              <a:rPr sz="1600" kern="100" dirty="0">
                <a:latin typeface="PingFang SC" panose="020B0400000000000000" pitchFamily="34" charset="-122"/>
                <a:ea typeface="PingFang SC" panose="020B0400000000000000" pitchFamily="34" charset="-122"/>
                <a:cs typeface="Times New Roman" panose="02020603050405020304" pitchFamily="18" charset="0"/>
              </a:rPr>
              <a:t>gamma</a:t>
            </a:r>
            <a:r>
              <a:rPr lang="zh-CN" sz="1600" kern="100" dirty="0">
                <a:latin typeface="PingFang SC" panose="020B0400000000000000" pitchFamily="34" charset="-122"/>
                <a:ea typeface="PingFang SC" panose="020B0400000000000000" pitchFamily="34" charset="-122"/>
                <a:cs typeface="Times New Roman" panose="02020603050405020304" pitchFamily="18" charset="0"/>
              </a:rPr>
              <a:t>，</a:t>
            </a:r>
            <a:r>
              <a:rPr sz="1600" kern="100" dirty="0">
                <a:latin typeface="PingFang SC" panose="020B0400000000000000" pitchFamily="34" charset="-122"/>
                <a:ea typeface="PingFang SC" panose="020B0400000000000000" pitchFamily="34" charset="-122"/>
                <a:cs typeface="Times New Roman" panose="02020603050405020304" pitchFamily="18" charset="0"/>
              </a:rPr>
              <a:t>rbf核的参数</a:t>
            </a:r>
            <a:endParaRPr sz="1600" kern="100" dirty="0">
              <a:latin typeface="PingFang SC" panose="020B0400000000000000" pitchFamily="34" charset="-122"/>
              <a:ea typeface="PingFang SC" panose="020B0400000000000000" pitchFamily="34" charset="-122"/>
              <a:cs typeface="Times New Roman" panose="02020603050405020304" pitchFamily="18" charset="0"/>
            </a:endParaRPr>
          </a:p>
          <a:p>
            <a:pPr marL="0" indent="0" algn="just">
              <a:lnSpc>
                <a:spcPct val="100000"/>
              </a:lnSpc>
              <a:spcAft>
                <a:spcPts val="0"/>
              </a:spcAft>
              <a:buNone/>
            </a:pPr>
            <a:r>
              <a:rPr sz="1600" kern="100" dirty="0">
                <a:latin typeface="PingFang SC" panose="020B0400000000000000" pitchFamily="34" charset="-122"/>
                <a:ea typeface="PingFang SC" panose="020B0400000000000000" pitchFamily="34" charset="-122"/>
                <a:cs typeface="Times New Roman" panose="02020603050405020304" pitchFamily="18" charset="0"/>
              </a:rPr>
              <a:t>n_neighbors</a:t>
            </a:r>
            <a:r>
              <a:rPr lang="zh-CN" sz="1600" kern="100" dirty="0">
                <a:latin typeface="PingFang SC" panose="020B0400000000000000" pitchFamily="34" charset="-122"/>
                <a:ea typeface="PingFang SC" panose="020B0400000000000000" pitchFamily="34" charset="-122"/>
                <a:cs typeface="Times New Roman" panose="02020603050405020304" pitchFamily="18" charset="0"/>
              </a:rPr>
              <a:t>，</a:t>
            </a:r>
            <a:r>
              <a:rPr sz="1600" kern="100" dirty="0">
                <a:latin typeface="PingFang SC" panose="020B0400000000000000" pitchFamily="34" charset="-122"/>
                <a:ea typeface="PingFang SC" panose="020B0400000000000000" pitchFamily="34" charset="-122"/>
                <a:cs typeface="Times New Roman" panose="02020603050405020304" pitchFamily="18" charset="0"/>
              </a:rPr>
              <a:t>knn核的参数</a:t>
            </a:r>
            <a:endParaRPr sz="1600" kern="100" dirty="0">
              <a:latin typeface="PingFang SC" panose="020B0400000000000000" pitchFamily="34" charset="-122"/>
              <a:ea typeface="PingFang SC" panose="020B0400000000000000" pitchFamily="34" charset="-122"/>
              <a:cs typeface="Times New Roman" panose="02020603050405020304" pitchFamily="18" charset="0"/>
            </a:endParaRPr>
          </a:p>
          <a:p>
            <a:pPr marL="0" indent="0" algn="just">
              <a:lnSpc>
                <a:spcPct val="100000"/>
              </a:lnSpc>
              <a:spcAft>
                <a:spcPts val="0"/>
              </a:spcAft>
              <a:buNone/>
            </a:pPr>
            <a:r>
              <a:rPr sz="1600" kern="100" dirty="0">
                <a:latin typeface="PingFang SC" panose="020B0400000000000000" pitchFamily="34" charset="-122"/>
                <a:ea typeface="PingFang SC" panose="020B0400000000000000" pitchFamily="34" charset="-122"/>
                <a:cs typeface="Times New Roman" panose="02020603050405020304" pitchFamily="18" charset="0"/>
              </a:rPr>
              <a:t>max_iter</a:t>
            </a:r>
            <a:r>
              <a:rPr lang="zh-CN" sz="1600" kern="100" dirty="0">
                <a:latin typeface="PingFang SC" panose="020B0400000000000000" pitchFamily="34" charset="-122"/>
                <a:ea typeface="PingFang SC" panose="020B0400000000000000" pitchFamily="34" charset="-122"/>
                <a:cs typeface="Times New Roman" panose="02020603050405020304" pitchFamily="18" charset="0"/>
              </a:rPr>
              <a:t>，最大迭代次数</a:t>
            </a:r>
            <a:endParaRPr lang="zh-CN" sz="1600" kern="100" dirty="0">
              <a:latin typeface="PingFang SC" panose="020B0400000000000000" pitchFamily="34" charset="-122"/>
              <a:ea typeface="PingFang SC" panose="020B0400000000000000" pitchFamily="34" charset="-122"/>
              <a:cs typeface="Times New Roman" panose="02020603050405020304" pitchFamily="18" charset="0"/>
            </a:endParaRPr>
          </a:p>
          <a:p>
            <a:pPr algn="just">
              <a:lnSpc>
                <a:spcPct val="100000"/>
              </a:lnSpc>
              <a:spcAft>
                <a:spcPts val="0"/>
              </a:spcAft>
            </a:pPr>
            <a:r>
              <a:rPr lang="zh-CN" sz="1600" kern="100" dirty="0">
                <a:latin typeface="PingFang SC" panose="020B0400000000000000" pitchFamily="34" charset="-122"/>
                <a:ea typeface="PingFang SC" panose="020B0400000000000000" pitchFamily="34" charset="-122"/>
                <a:cs typeface="Times New Roman" panose="02020603050405020304" pitchFamily="18" charset="0"/>
              </a:rPr>
              <a:t>函数方法：</a:t>
            </a:r>
            <a:endParaRPr lang="zh-CN" sz="1600" kern="100" dirty="0">
              <a:latin typeface="PingFang SC" panose="020B0400000000000000" pitchFamily="34" charset="-122"/>
              <a:ea typeface="PingFang SC" panose="020B0400000000000000" pitchFamily="34" charset="-122"/>
              <a:cs typeface="Times New Roman" panose="02020603050405020304" pitchFamily="18" charset="0"/>
            </a:endParaRPr>
          </a:p>
          <a:p>
            <a:pPr marL="0" indent="0" algn="just">
              <a:lnSpc>
                <a:spcPct val="100000"/>
              </a:lnSpc>
              <a:spcAft>
                <a:spcPts val="0"/>
              </a:spcAft>
              <a:buNone/>
            </a:pPr>
            <a:r>
              <a:rPr sz="1600" kern="100" dirty="0">
                <a:latin typeface="PingFang SC" panose="020B0400000000000000" pitchFamily="34" charset="-122"/>
                <a:ea typeface="PingFang SC" panose="020B0400000000000000" pitchFamily="34" charset="-122"/>
                <a:cs typeface="Times New Roman" panose="02020603050405020304" pitchFamily="18" charset="0"/>
              </a:rPr>
              <a:t>fit(X,y)</a:t>
            </a:r>
            <a:r>
              <a:rPr lang="zh-CN" sz="1600" kern="100" dirty="0">
                <a:latin typeface="PingFang SC" panose="020B0400000000000000" pitchFamily="34" charset="-122"/>
                <a:ea typeface="PingFang SC" panose="020B0400000000000000" pitchFamily="34" charset="-122"/>
                <a:cs typeface="Times New Roman" panose="02020603050405020304" pitchFamily="18" charset="0"/>
              </a:rPr>
              <a:t>和</a:t>
            </a:r>
            <a:r>
              <a:rPr sz="1600" kern="100" dirty="0">
                <a:latin typeface="PingFang SC" panose="020B0400000000000000" pitchFamily="34" charset="-122"/>
                <a:ea typeface="PingFang SC" panose="020B0400000000000000" pitchFamily="34" charset="-122"/>
                <a:cs typeface="Times New Roman" panose="02020603050405020304" pitchFamily="18" charset="0"/>
              </a:rPr>
              <a:t>predict(X)</a:t>
            </a:r>
            <a:endParaRPr sz="1600" kern="100" dirty="0">
              <a:latin typeface="PingFang SC" panose="020B0400000000000000" pitchFamily="34" charset="-122"/>
              <a:ea typeface="PingFang SC" panose="020B0400000000000000" pitchFamily="34" charset="-122"/>
              <a:cs typeface="Times New Roman" panose="02020603050405020304" pitchFamily="18" charset="0"/>
            </a:endParaRPr>
          </a:p>
          <a:p>
            <a:pPr algn="just">
              <a:lnSpc>
                <a:spcPct val="100000"/>
              </a:lnSpc>
              <a:spcAft>
                <a:spcPts val="0"/>
              </a:spcAft>
            </a:pPr>
            <a:r>
              <a:rPr lang="zh-CN" sz="1600" kern="100" dirty="0">
                <a:latin typeface="PingFang SC" panose="020B0400000000000000" pitchFamily="34" charset="-122"/>
                <a:ea typeface="PingFang SC" panose="020B0400000000000000" pitchFamily="34" charset="-122"/>
                <a:cs typeface="Times New Roman" panose="02020603050405020304" pitchFamily="18" charset="0"/>
              </a:rPr>
              <a:t>模型属性</a:t>
            </a:r>
            <a:endParaRPr sz="1600" kern="100" dirty="0">
              <a:latin typeface="PingFang SC" panose="020B0400000000000000" pitchFamily="34" charset="-122"/>
              <a:ea typeface="PingFang SC" panose="020B0400000000000000" pitchFamily="34" charset="-122"/>
              <a:cs typeface="Times New Roman" panose="02020603050405020304" pitchFamily="18" charset="0"/>
            </a:endParaRPr>
          </a:p>
          <a:p>
            <a:pPr marL="0" indent="0" algn="just">
              <a:lnSpc>
                <a:spcPct val="100000"/>
              </a:lnSpc>
              <a:spcAft>
                <a:spcPts val="0"/>
              </a:spcAft>
              <a:buNone/>
            </a:pPr>
            <a:r>
              <a:rPr sz="1600" kern="100" dirty="0">
                <a:latin typeface="PingFang SC" panose="020B0400000000000000" pitchFamily="34" charset="-122"/>
                <a:ea typeface="PingFang SC" panose="020B0400000000000000" pitchFamily="34" charset="-122"/>
                <a:cs typeface="Times New Roman" panose="02020603050405020304" pitchFamily="18" charset="0"/>
              </a:rPr>
              <a:t>classes_</a:t>
            </a:r>
            <a:r>
              <a:rPr lang="en-US" altLang="zh-CN" sz="1600" kern="100" dirty="0">
                <a:latin typeface="PingFang SC" panose="020B0400000000000000" pitchFamily="34" charset="-122"/>
                <a:ea typeface="PingFang SC" panose="020B0400000000000000" pitchFamily="34" charset="-122"/>
                <a:cs typeface="Times New Roman" panose="02020603050405020304" pitchFamily="18" charset="0"/>
              </a:rPr>
              <a:t>:</a:t>
            </a:r>
            <a:r>
              <a:rPr sz="1600" kern="100" dirty="0">
                <a:latin typeface="PingFang SC" panose="020B0400000000000000" pitchFamily="34" charset="-122"/>
                <a:ea typeface="PingFang SC" panose="020B0400000000000000" pitchFamily="34" charset="-122"/>
                <a:cs typeface="Times New Roman" panose="02020603050405020304" pitchFamily="18" charset="0"/>
              </a:rPr>
              <a:t>分类问题中，类别标记数组（每个标记出现一次）</a:t>
            </a:r>
            <a:endParaRPr sz="1600" kern="100" dirty="0">
              <a:latin typeface="PingFang SC" panose="020B0400000000000000" pitchFamily="34" charset="-122"/>
              <a:ea typeface="PingFang SC" panose="020B0400000000000000" pitchFamily="34" charset="-122"/>
              <a:cs typeface="Times New Roman" panose="02020603050405020304" pitchFamily="18" charset="0"/>
            </a:endParaRPr>
          </a:p>
          <a:p>
            <a:pPr marL="0" indent="0" algn="just">
              <a:lnSpc>
                <a:spcPct val="100000"/>
              </a:lnSpc>
              <a:spcAft>
                <a:spcPts val="0"/>
              </a:spcAft>
              <a:buNone/>
            </a:pPr>
            <a:r>
              <a:rPr sz="1600" kern="100" dirty="0">
                <a:latin typeface="PingFang SC" panose="020B0400000000000000" pitchFamily="34" charset="-122"/>
                <a:ea typeface="PingFang SC" panose="020B0400000000000000" pitchFamily="34" charset="-122"/>
                <a:cs typeface="Times New Roman" panose="02020603050405020304" pitchFamily="18" charset="0"/>
              </a:rPr>
              <a:t>transduction_:给出每个样本计算出的标记</a:t>
            </a:r>
            <a:endParaRPr sz="1600" kern="100" dirty="0">
              <a:latin typeface="PingFang SC" panose="020B0400000000000000" pitchFamily="34" charset="-122"/>
              <a:ea typeface="PingFang SC" panose="020B0400000000000000" pitchFamily="34" charset="-122"/>
              <a:cs typeface="Times New Roman" panose="02020603050405020304" pitchFamily="18" charset="0"/>
            </a:endParaRPr>
          </a:p>
          <a:p>
            <a:pPr marL="0" indent="0" algn="just">
              <a:lnSpc>
                <a:spcPct val="100000"/>
              </a:lnSpc>
              <a:spcAft>
                <a:spcPts val="0"/>
              </a:spcAft>
              <a:buNone/>
            </a:pPr>
            <a:endParaRPr sz="1600" kern="100" dirty="0">
              <a:latin typeface="PingFang SC" panose="020B0400000000000000" pitchFamily="34" charset="-122"/>
              <a:ea typeface="PingFang SC" panose="020B0400000000000000" pitchFamily="34" charset="-122"/>
              <a:cs typeface="Times New Roman" panose="02020603050405020304" pitchFamily="18" charset="0"/>
            </a:endParaRPr>
          </a:p>
        </p:txBody>
      </p:sp>
      <p:pic>
        <p:nvPicPr>
          <p:cNvPr id="2" name="图片 1"/>
          <p:cNvPicPr>
            <a:picLocks noChangeAspect="1"/>
          </p:cNvPicPr>
          <p:nvPr/>
        </p:nvPicPr>
        <p:blipFill>
          <a:blip r:embed="rId1"/>
          <a:stretch>
            <a:fillRect/>
          </a:stretch>
        </p:blipFill>
        <p:spPr>
          <a:xfrm>
            <a:off x="8052435" y="1890395"/>
            <a:ext cx="2825115" cy="2604135"/>
          </a:xfrm>
          <a:prstGeom prst="rect">
            <a:avLst/>
          </a:prstGeom>
        </p:spPr>
      </p:pic>
    </p:spTree>
    <p:custDataLst>
      <p:tags r:id="rId2"/>
    </p:custData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zh-CN" altLang="en-US" dirty="0">
                <a:ea typeface="宋体" panose="02010600030101010101" pitchFamily="2" charset="-122"/>
                <a:sym typeface="+mn-ea"/>
              </a:rPr>
              <a:t>半监督学习（标签传播）</a:t>
            </a:r>
            <a:endParaRPr lang="en-US" altLang="zh-CN" dirty="0">
              <a:ea typeface="宋体" panose="02010600030101010101" pitchFamily="2" charset="-122"/>
              <a:sym typeface="+mn-ea"/>
            </a:endParaRPr>
          </a:p>
        </p:txBody>
      </p:sp>
      <p:sp>
        <p:nvSpPr>
          <p:cNvPr id="131" name="Content Placeholder 2"/>
          <p:cNvSpPr txBox="1">
            <a:spLocks noGrp="1"/>
          </p:cNvSpPr>
          <p:nvPr/>
        </p:nvSpPr>
        <p:spPr>
          <a:xfrm>
            <a:off x="798830" y="1671320"/>
            <a:ext cx="6764655"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gn="just">
              <a:lnSpc>
                <a:spcPct val="150000"/>
              </a:lnSpc>
              <a:spcAft>
                <a:spcPts val="0"/>
              </a:spcAft>
              <a:buNone/>
            </a:pPr>
            <a:r>
              <a:rPr lang="en-US" altLang="zh-CN" sz="2000" kern="100" dirty="0">
                <a:latin typeface="PingFang SC" panose="020B0400000000000000" pitchFamily="34" charset="-122"/>
                <a:ea typeface="PingFang SC" panose="020B0400000000000000" pitchFamily="34" charset="-122"/>
                <a:cs typeface="Times New Roman" panose="02020603050405020304" pitchFamily="18" charset="0"/>
              </a:rPr>
              <a:t>Action</a:t>
            </a:r>
            <a:r>
              <a:rPr lang="zh-CN" altLang="zh-CN" sz="2000" kern="100" dirty="0">
                <a:latin typeface="PingFang SC" panose="020B0400000000000000" pitchFamily="34" charset="-122"/>
                <a:ea typeface="PingFang SC" panose="020B0400000000000000" pitchFamily="34" charset="-122"/>
                <a:cs typeface="Times New Roman" panose="02020603050405020304" pitchFamily="18" charset="0"/>
              </a:rPr>
              <a:t>：</a:t>
            </a:r>
            <a:r>
              <a:rPr lang="en-US" sz="2000" kern="100" dirty="0">
                <a:latin typeface="PingFang SC" panose="020B0400000000000000" pitchFamily="34" charset="-122"/>
                <a:ea typeface="PingFang SC" panose="020B0400000000000000" pitchFamily="34" charset="-122"/>
                <a:cs typeface="Times New Roman" panose="02020603050405020304" pitchFamily="18" charset="0"/>
              </a:rPr>
              <a:t>MNIST</a:t>
            </a:r>
            <a:r>
              <a:rPr lang="zh-CN" sz="2000" kern="100" dirty="0">
                <a:latin typeface="PingFang SC" panose="020B0400000000000000" pitchFamily="34" charset="-122"/>
                <a:ea typeface="PingFang SC" panose="020B0400000000000000" pitchFamily="34" charset="-122"/>
                <a:cs typeface="Times New Roman" panose="02020603050405020304" pitchFamily="18" charset="0"/>
              </a:rPr>
              <a:t>手写数字识别</a:t>
            </a:r>
            <a:endParaRPr lang="zh-CN" altLang="zh-CN" sz="2000" kern="100" dirty="0">
              <a:latin typeface="PingFang SC" panose="020B0400000000000000" pitchFamily="34" charset="-122"/>
              <a:ea typeface="PingFang SC" panose="020B0400000000000000" pitchFamily="34" charset="-122"/>
              <a:cs typeface="Times New Roman" panose="02020603050405020304" pitchFamily="18" charset="0"/>
            </a:endParaRPr>
          </a:p>
          <a:p>
            <a:pPr marL="342900" indent="-342900" algn="just">
              <a:lnSpc>
                <a:spcPct val="150000"/>
              </a:lnSpc>
              <a:spcAft>
                <a:spcPts val="0"/>
              </a:spcAft>
              <a:buFont typeface="Arial" panose="020B0604020202020204" pitchFamily="34" charset="0"/>
              <a:buChar char="•"/>
            </a:pPr>
            <a:r>
              <a:rPr lang="en-US" altLang="zh-CN" sz="2000" kern="100" dirty="0">
                <a:latin typeface="PingFang SC" panose="020B0400000000000000" pitchFamily="34" charset="-122"/>
                <a:ea typeface="PingFang SC" panose="020B0400000000000000" pitchFamily="34" charset="-122"/>
                <a:cs typeface="Times New Roman" panose="02020603050405020304" pitchFamily="18" charset="0"/>
              </a:rPr>
              <a:t>sklearn</a:t>
            </a:r>
            <a:r>
              <a:rPr lang="zh-CN" altLang="zh-CN" sz="2000" kern="100" dirty="0">
                <a:latin typeface="PingFang SC" panose="020B0400000000000000" pitchFamily="34" charset="-122"/>
                <a:ea typeface="PingFang SC" panose="020B0400000000000000" pitchFamily="34" charset="-122"/>
                <a:cs typeface="Times New Roman" panose="02020603050405020304" pitchFamily="18" charset="0"/>
              </a:rPr>
              <a:t>自带数据集，原始训练集</a:t>
            </a:r>
            <a:r>
              <a:rPr lang="en-US" altLang="zh-CN" sz="2000" kern="100" dirty="0">
                <a:latin typeface="PingFang SC" panose="020B0400000000000000" pitchFamily="34" charset="-122"/>
                <a:ea typeface="PingFang SC" panose="020B0400000000000000" pitchFamily="34" charset="-122"/>
                <a:cs typeface="Times New Roman" panose="02020603050405020304" pitchFamily="18" charset="0"/>
              </a:rPr>
              <a:t>1797</a:t>
            </a:r>
            <a:r>
              <a:rPr lang="zh-CN" altLang="en-US" sz="2000" kern="100" dirty="0">
                <a:latin typeface="PingFang SC" panose="020B0400000000000000" pitchFamily="34" charset="-122"/>
                <a:ea typeface="PingFang SC" panose="020B0400000000000000" pitchFamily="34" charset="-122"/>
                <a:cs typeface="Times New Roman" panose="02020603050405020304" pitchFamily="18" charset="0"/>
              </a:rPr>
              <a:t>个数据，假设只有</a:t>
            </a:r>
            <a:r>
              <a:rPr lang="en-US" altLang="zh-CN" sz="2000" kern="100" dirty="0">
                <a:latin typeface="PingFang SC" panose="020B0400000000000000" pitchFamily="34" charset="-122"/>
                <a:ea typeface="PingFang SC" panose="020B0400000000000000" pitchFamily="34" charset="-122"/>
                <a:cs typeface="Times New Roman" panose="02020603050405020304" pitchFamily="18" charset="0"/>
              </a:rPr>
              <a:t>10%</a:t>
            </a:r>
            <a:r>
              <a:rPr lang="zh-CN" altLang="en-US" sz="2000" kern="100" dirty="0">
                <a:latin typeface="PingFang SC" panose="020B0400000000000000" pitchFamily="34" charset="-122"/>
                <a:ea typeface="PingFang SC" panose="020B0400000000000000" pitchFamily="34" charset="-122"/>
                <a:cs typeface="Times New Roman" panose="02020603050405020304" pitchFamily="18" charset="0"/>
              </a:rPr>
              <a:t>有标签数据，其余没有标签</a:t>
            </a:r>
            <a:endParaRPr lang="zh-CN" altLang="en-US" sz="2000" kern="100" dirty="0">
              <a:latin typeface="PingFang SC" panose="020B0400000000000000" pitchFamily="34" charset="-122"/>
              <a:ea typeface="PingFang SC" panose="020B0400000000000000" pitchFamily="34" charset="-122"/>
              <a:cs typeface="Times New Roman" panose="02020603050405020304" pitchFamily="18" charset="0"/>
            </a:endParaRPr>
          </a:p>
          <a:p>
            <a:pPr marL="342900" indent="-342900" algn="just">
              <a:lnSpc>
                <a:spcPct val="150000"/>
              </a:lnSpc>
              <a:spcAft>
                <a:spcPts val="0"/>
              </a:spcAft>
              <a:buFont typeface="Arial" panose="020B0604020202020204" pitchFamily="34" charset="0"/>
              <a:buChar char="•"/>
            </a:pPr>
            <a:r>
              <a:rPr lang="zh-CN" altLang="en-US" sz="2000" kern="100" dirty="0">
                <a:latin typeface="PingFang SC" panose="020B0400000000000000" pitchFamily="34" charset="-122"/>
                <a:ea typeface="PingFang SC" panose="020B0400000000000000" pitchFamily="34" charset="-122"/>
                <a:cs typeface="Times New Roman" panose="02020603050405020304" pitchFamily="18" charset="0"/>
              </a:rPr>
              <a:t>使用label_propagation模型进行训练，并预测未知标签</a:t>
            </a:r>
            <a:endParaRPr lang="zh-CN" altLang="en-US" sz="2000" kern="100" dirty="0">
              <a:latin typeface="PingFang SC" panose="020B0400000000000000" pitchFamily="34" charset="-122"/>
              <a:ea typeface="PingFang SC" panose="020B0400000000000000" pitchFamily="34" charset="-122"/>
              <a:cs typeface="Times New Roman" panose="02020603050405020304" pitchFamily="18" charset="0"/>
            </a:endParaRPr>
          </a:p>
          <a:p>
            <a:pPr marL="342900" indent="-342900" algn="just">
              <a:lnSpc>
                <a:spcPct val="150000"/>
              </a:lnSpc>
              <a:spcAft>
                <a:spcPts val="0"/>
              </a:spcAft>
              <a:buFont typeface="Arial" panose="020B0604020202020204" pitchFamily="34" charset="0"/>
              <a:buChar char="•"/>
            </a:pPr>
            <a:r>
              <a:rPr lang="zh-CN" altLang="en-US" sz="2000" kern="100" dirty="0">
                <a:latin typeface="PingFang SC" panose="020B0400000000000000" pitchFamily="34" charset="-122"/>
                <a:ea typeface="PingFang SC" panose="020B0400000000000000" pitchFamily="34" charset="-122"/>
                <a:cs typeface="Times New Roman" panose="02020603050405020304" pitchFamily="18" charset="0"/>
              </a:rPr>
              <a:t>使用</a:t>
            </a:r>
            <a:r>
              <a:rPr lang="en-US" altLang="zh-CN" sz="2000" kern="100" dirty="0">
                <a:latin typeface="PingFang SC" panose="020B0400000000000000" pitchFamily="34" charset="-122"/>
                <a:ea typeface="PingFang SC" panose="020B0400000000000000" pitchFamily="34" charset="-122"/>
                <a:cs typeface="Times New Roman" panose="02020603050405020304" pitchFamily="18" charset="0"/>
              </a:rPr>
              <a:t>LR</a:t>
            </a:r>
            <a:r>
              <a:rPr lang="zh-CN" altLang="en-US" sz="2000" kern="100" dirty="0">
                <a:latin typeface="PingFang SC" panose="020B0400000000000000" pitchFamily="34" charset="-122"/>
                <a:ea typeface="PingFang SC" panose="020B0400000000000000" pitchFamily="34" charset="-122"/>
                <a:cs typeface="Times New Roman" panose="02020603050405020304" pitchFamily="18" charset="0"/>
              </a:rPr>
              <a:t>模型训练，并预测未知标签，进行对比</a:t>
            </a:r>
            <a:endParaRPr lang="zh-CN" altLang="en-US" sz="2000" kern="100" dirty="0">
              <a:latin typeface="PingFang SC" panose="020B0400000000000000" pitchFamily="34" charset="-122"/>
              <a:ea typeface="PingFang SC" panose="020B0400000000000000" pitchFamily="34" charset="-122"/>
              <a:cs typeface="Times New Roman" panose="02020603050405020304" pitchFamily="18" charset="0"/>
            </a:endParaRPr>
          </a:p>
          <a:p>
            <a:pPr marL="342900" indent="-342900" algn="just">
              <a:lnSpc>
                <a:spcPct val="150000"/>
              </a:lnSpc>
              <a:spcAft>
                <a:spcPts val="0"/>
              </a:spcAft>
              <a:buFont typeface="Arial" panose="020B0604020202020204" pitchFamily="34" charset="0"/>
              <a:buChar char="•"/>
            </a:pPr>
            <a:endParaRPr sz="2000" kern="100" dirty="0">
              <a:latin typeface="PingFang SC" panose="020B0400000000000000" pitchFamily="34" charset="-122"/>
              <a:ea typeface="PingFang SC" panose="020B0400000000000000" pitchFamily="34" charset="-122"/>
              <a:cs typeface="Times New Roman" panose="02020603050405020304" pitchFamily="18" charset="0"/>
            </a:endParaRPr>
          </a:p>
        </p:txBody>
      </p:sp>
      <p:pic>
        <p:nvPicPr>
          <p:cNvPr id="5" name="图片 4"/>
          <p:cNvPicPr>
            <a:picLocks noChangeAspect="1"/>
          </p:cNvPicPr>
          <p:nvPr>
            <p:custDataLst>
              <p:tags r:id="rId1"/>
            </p:custDataLst>
          </p:nvPr>
        </p:nvPicPr>
        <p:blipFill>
          <a:blip r:embed="rId2"/>
          <a:stretch>
            <a:fillRect/>
          </a:stretch>
        </p:blipFill>
        <p:spPr>
          <a:xfrm>
            <a:off x="8485505" y="4034155"/>
            <a:ext cx="2486025" cy="2543175"/>
          </a:xfrm>
          <a:prstGeom prst="rect">
            <a:avLst/>
          </a:prstGeom>
        </p:spPr>
      </p:pic>
      <p:pic>
        <p:nvPicPr>
          <p:cNvPr id="4" name="图片 3"/>
          <p:cNvPicPr>
            <a:picLocks noChangeAspect="1"/>
          </p:cNvPicPr>
          <p:nvPr/>
        </p:nvPicPr>
        <p:blipFill>
          <a:blip r:embed="rId3"/>
          <a:stretch>
            <a:fillRect/>
          </a:stretch>
        </p:blipFill>
        <p:spPr>
          <a:xfrm>
            <a:off x="7676515" y="1549400"/>
            <a:ext cx="3814445" cy="2233295"/>
          </a:xfrm>
          <a:prstGeom prst="rect">
            <a:avLst/>
          </a:prstGeom>
        </p:spPr>
      </p:pic>
    </p:spTree>
    <p:custDataLst>
      <p:tags r:id="rId4"/>
    </p:custData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zh-CN" altLang="en-US" dirty="0">
                <a:ea typeface="宋体" panose="02010600030101010101" pitchFamily="2" charset="-122"/>
                <a:sym typeface="+mn-ea"/>
              </a:rPr>
              <a:t>表征学习</a:t>
            </a:r>
            <a:endParaRPr lang="en-US" altLang="zh-CN" dirty="0">
              <a:ea typeface="宋体" panose="02010600030101010101" pitchFamily="2" charset="-122"/>
              <a:sym typeface="+mn-ea"/>
            </a:endParaRPr>
          </a:p>
        </p:txBody>
      </p:sp>
      <p:sp>
        <p:nvSpPr>
          <p:cNvPr id="131" name="Content Placeholder 2"/>
          <p:cNvSpPr txBox="1">
            <a:spLocks noGrp="1"/>
          </p:cNvSpPr>
          <p:nvPr/>
        </p:nvSpPr>
        <p:spPr>
          <a:xfrm>
            <a:off x="673100" y="1490345"/>
            <a:ext cx="5915660"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gn="just">
              <a:lnSpc>
                <a:spcPct val="150000"/>
              </a:lnSpc>
              <a:spcAft>
                <a:spcPts val="0"/>
              </a:spcAft>
              <a:buNone/>
            </a:pPr>
            <a:r>
              <a:rPr lang="zh-CN" altLang="zh-CN" sz="1600" kern="100" dirty="0">
                <a:latin typeface="PingFang SC" panose="020B0400000000000000" pitchFamily="34" charset="-122"/>
                <a:ea typeface="PingFang SC" panose="020B0400000000000000" pitchFamily="34" charset="-122"/>
                <a:cs typeface="Times New Roman" panose="02020603050405020304" pitchFamily="18" charset="0"/>
              </a:rPr>
              <a:t>表征学习：</a:t>
            </a:r>
            <a:endParaRPr lang="zh-CN" altLang="zh-CN" sz="1600" kern="100" dirty="0">
              <a:latin typeface="PingFang SC" panose="020B0400000000000000" pitchFamily="34" charset="-122"/>
              <a:ea typeface="PingFang SC" panose="020B0400000000000000" pitchFamily="34" charset="-122"/>
              <a:cs typeface="Times New Roman" panose="02020603050405020304" pitchFamily="18" charset="0"/>
            </a:endParaRPr>
          </a:p>
          <a:p>
            <a:pPr marL="342900" indent="-342900" algn="just">
              <a:lnSpc>
                <a:spcPct val="150000"/>
              </a:lnSpc>
              <a:spcAft>
                <a:spcPts val="0"/>
              </a:spcAft>
              <a:buFont typeface="Arial" panose="020B0604020202020204" pitchFamily="34" charset="0"/>
              <a:buChar char="•"/>
            </a:pPr>
            <a:r>
              <a:rPr sz="1600" kern="100" dirty="0">
                <a:latin typeface="PingFang SC" panose="020B0400000000000000" pitchFamily="34" charset="-122"/>
                <a:ea typeface="PingFang SC" panose="020B0400000000000000" pitchFamily="34" charset="-122"/>
                <a:cs typeface="Times New Roman" panose="02020603050405020304" pitchFamily="18" charset="0"/>
                <a:sym typeface="+mn-ea"/>
              </a:rPr>
              <a:t>机器学习算法的成功与否不仅仅取决于算法本身，也取决于数据的表示</a:t>
            </a:r>
            <a:endParaRPr sz="1600" kern="100" dirty="0">
              <a:latin typeface="PingFang SC" panose="020B0400000000000000" pitchFamily="34" charset="-122"/>
              <a:ea typeface="PingFang SC" panose="020B0400000000000000" pitchFamily="34" charset="-122"/>
              <a:cs typeface="Times New Roman" panose="02020603050405020304" pitchFamily="18" charset="0"/>
            </a:endParaRPr>
          </a:p>
          <a:p>
            <a:pPr marL="342900" indent="-342900" algn="just">
              <a:lnSpc>
                <a:spcPct val="150000"/>
              </a:lnSpc>
              <a:spcAft>
                <a:spcPts val="0"/>
              </a:spcAft>
              <a:buFont typeface="Arial" panose="020B0604020202020204" pitchFamily="34" charset="0"/>
              <a:buChar char="•"/>
            </a:pPr>
            <a:r>
              <a:rPr lang="zh-CN" sz="1600" kern="100" dirty="0">
                <a:latin typeface="PingFang SC" panose="020B0400000000000000" pitchFamily="34" charset="-122"/>
                <a:ea typeface="PingFang SC" panose="020B0400000000000000" pitchFamily="34" charset="-122"/>
                <a:cs typeface="Times New Roman" panose="02020603050405020304" pitchFamily="18" charset="0"/>
              </a:rPr>
              <a:t>表征学习（</a:t>
            </a:r>
            <a:r>
              <a:rPr sz="1600">
                <a:ea typeface="宋体" panose="02010600030101010101" pitchFamily="2" charset="-122"/>
                <a:sym typeface="+mn-ea"/>
              </a:rPr>
              <a:t>Representation Learning</a:t>
            </a:r>
            <a:r>
              <a:rPr lang="zh-CN" sz="1600">
                <a:ea typeface="宋体" panose="02010600030101010101" pitchFamily="2" charset="-122"/>
                <a:sym typeface="+mn-ea"/>
              </a:rPr>
              <a:t>）</a:t>
            </a:r>
            <a:r>
              <a:rPr lang="zh-CN" sz="1600">
                <a:ea typeface="宋体" panose="02010600030101010101" pitchFamily="2" charset="-122"/>
                <a:sym typeface="+mn-ea"/>
              </a:rPr>
              <a:t>，也称为特征学习(feature learning)</a:t>
            </a:r>
            <a:r>
              <a:rPr sz="1600" kern="100" dirty="0">
                <a:latin typeface="PingFang SC" panose="020B0400000000000000" pitchFamily="34" charset="-122"/>
                <a:ea typeface="PingFang SC" panose="020B0400000000000000" pitchFamily="34" charset="-122"/>
                <a:cs typeface="Times New Roman" panose="02020603050405020304" pitchFamily="18" charset="0"/>
              </a:rPr>
              <a:t>目的是对复杂的原始数据化繁为简，把原始数据的无效信息剔除，把有效信息更有效地进行提炼，形成特征 </a:t>
            </a:r>
            <a:endParaRPr sz="1600" kern="100" dirty="0">
              <a:latin typeface="PingFang SC" panose="020B0400000000000000" pitchFamily="34" charset="-122"/>
              <a:ea typeface="PingFang SC" panose="020B0400000000000000" pitchFamily="34" charset="-122"/>
              <a:cs typeface="Times New Roman" panose="02020603050405020304" pitchFamily="18" charset="0"/>
            </a:endParaRPr>
          </a:p>
          <a:p>
            <a:pPr marL="342900" indent="-342900" algn="just">
              <a:lnSpc>
                <a:spcPct val="150000"/>
              </a:lnSpc>
              <a:spcAft>
                <a:spcPts val="0"/>
              </a:spcAft>
              <a:buFont typeface="Arial" panose="020B0604020202020204" pitchFamily="34" charset="0"/>
              <a:buChar char="•"/>
            </a:pPr>
            <a:r>
              <a:rPr lang="zh-CN" sz="1600" kern="100" dirty="0">
                <a:latin typeface="PingFang SC" panose="020B0400000000000000" pitchFamily="34" charset="-122"/>
                <a:ea typeface="PingFang SC" panose="020B0400000000000000" pitchFamily="34" charset="-122"/>
                <a:cs typeface="Times New Roman" panose="02020603050405020304" pitchFamily="18" charset="0"/>
              </a:rPr>
              <a:t>如果</a:t>
            </a:r>
            <a:r>
              <a:rPr lang="en-US" altLang="zh-CN" sz="1600" kern="100" dirty="0">
                <a:latin typeface="PingFang SC" panose="020B0400000000000000" pitchFamily="34" charset="-122"/>
                <a:ea typeface="PingFang SC" panose="020B0400000000000000" pitchFamily="34" charset="-122"/>
                <a:cs typeface="Times New Roman" panose="02020603050405020304" pitchFamily="18" charset="0"/>
              </a:rPr>
              <a:t>特征</a:t>
            </a:r>
            <a:r>
              <a:rPr lang="zh-CN" altLang="en-US" sz="1600" kern="100" dirty="0">
                <a:latin typeface="PingFang SC" panose="020B0400000000000000" pitchFamily="34" charset="-122"/>
                <a:ea typeface="PingFang SC" panose="020B0400000000000000" pitchFamily="34" charset="-122"/>
                <a:cs typeface="Times New Roman" panose="02020603050405020304" pitchFamily="18" charset="0"/>
              </a:rPr>
              <a:t>被</a:t>
            </a:r>
            <a:r>
              <a:rPr lang="en-US" altLang="zh-CN" sz="1600" kern="100" dirty="0">
                <a:latin typeface="PingFang SC" panose="020B0400000000000000" pitchFamily="34" charset="-122"/>
                <a:ea typeface="PingFang SC" panose="020B0400000000000000" pitchFamily="34" charset="-122"/>
                <a:cs typeface="Times New Roman" panose="02020603050405020304" pitchFamily="18" charset="0"/>
              </a:rPr>
              <a:t>有效提取，</a:t>
            </a:r>
            <a:r>
              <a:rPr lang="zh-CN" altLang="en-US" sz="1600" kern="100" dirty="0">
                <a:latin typeface="PingFang SC" panose="020B0400000000000000" pitchFamily="34" charset="-122"/>
                <a:ea typeface="PingFang SC" panose="020B0400000000000000" pitchFamily="34" charset="-122"/>
                <a:cs typeface="Times New Roman" panose="02020603050405020304" pitchFamily="18" charset="0"/>
              </a:rPr>
              <a:t>那么之后</a:t>
            </a:r>
            <a:r>
              <a:rPr lang="en-US" altLang="zh-CN" sz="1600" kern="100" dirty="0">
                <a:latin typeface="PingFang SC" panose="020B0400000000000000" pitchFamily="34" charset="-122"/>
                <a:ea typeface="PingFang SC" panose="020B0400000000000000" pitchFamily="34" charset="-122"/>
                <a:cs typeface="Times New Roman" panose="02020603050405020304" pitchFamily="18" charset="0"/>
              </a:rPr>
              <a:t>的学习任务</a:t>
            </a:r>
            <a:r>
              <a:rPr lang="zh-CN" altLang="en-US" sz="1600" kern="100" dirty="0">
                <a:latin typeface="PingFang SC" panose="020B0400000000000000" pitchFamily="34" charset="-122"/>
                <a:ea typeface="PingFang SC" panose="020B0400000000000000" pitchFamily="34" charset="-122"/>
                <a:cs typeface="Times New Roman" panose="02020603050405020304" pitchFamily="18" charset="0"/>
              </a:rPr>
              <a:t>会</a:t>
            </a:r>
            <a:r>
              <a:rPr lang="zh-CN" altLang="en-US" sz="1600" kern="100" dirty="0">
                <a:latin typeface="PingFang SC" panose="020B0400000000000000" pitchFamily="34" charset="-122"/>
                <a:ea typeface="PingFang SC" panose="020B0400000000000000" pitchFamily="34" charset="-122"/>
                <a:cs typeface="Times New Roman" panose="02020603050405020304" pitchFamily="18" charset="0"/>
              </a:rPr>
              <a:t>更</a:t>
            </a:r>
            <a:r>
              <a:rPr lang="en-US" altLang="zh-CN" sz="1600" kern="100" dirty="0">
                <a:latin typeface="PingFang SC" panose="020B0400000000000000" pitchFamily="34" charset="-122"/>
                <a:ea typeface="PingFang SC" panose="020B0400000000000000" pitchFamily="34" charset="-122"/>
                <a:cs typeface="Times New Roman" panose="02020603050405020304" pitchFamily="18" charset="0"/>
              </a:rPr>
              <a:t>简单</a:t>
            </a:r>
            <a:r>
              <a:rPr lang="zh-CN" altLang="en-US" sz="1600" kern="100" dirty="0">
                <a:latin typeface="PingFang SC" panose="020B0400000000000000" pitchFamily="34" charset="-122"/>
                <a:ea typeface="PingFang SC" panose="020B0400000000000000" pitchFamily="34" charset="-122"/>
                <a:cs typeface="Times New Roman" panose="02020603050405020304" pitchFamily="18" charset="0"/>
              </a:rPr>
              <a:t>和</a:t>
            </a:r>
            <a:r>
              <a:rPr lang="en-US" altLang="zh-CN" sz="1600" kern="100" dirty="0">
                <a:latin typeface="PingFang SC" panose="020B0400000000000000" pitchFamily="34" charset="-122"/>
                <a:ea typeface="PingFang SC" panose="020B0400000000000000" pitchFamily="34" charset="-122"/>
                <a:cs typeface="Times New Roman" panose="02020603050405020304" pitchFamily="18" charset="0"/>
              </a:rPr>
              <a:t>精确</a:t>
            </a:r>
            <a:endParaRPr lang="en-US" altLang="zh-CN" sz="1600" kern="100" dirty="0">
              <a:latin typeface="PingFang SC" panose="020B0400000000000000" pitchFamily="34" charset="-122"/>
              <a:ea typeface="PingFang SC" panose="020B0400000000000000" pitchFamily="34" charset="-122"/>
              <a:cs typeface="Times New Roman" panose="02020603050405020304" pitchFamily="18" charset="0"/>
            </a:endParaRPr>
          </a:p>
          <a:p>
            <a:pPr marL="0" indent="0" algn="just">
              <a:lnSpc>
                <a:spcPct val="150000"/>
              </a:lnSpc>
              <a:spcAft>
                <a:spcPts val="0"/>
              </a:spcAft>
              <a:buFont typeface="Arial" panose="020B0604020202020204" pitchFamily="34" charset="0"/>
              <a:buNone/>
            </a:pPr>
            <a:r>
              <a:rPr lang="zh-CN" altLang="en-US" sz="1600" kern="100" dirty="0">
                <a:latin typeface="PingFang SC" panose="020B0400000000000000" pitchFamily="34" charset="-122"/>
                <a:ea typeface="PingFang SC" panose="020B0400000000000000" pitchFamily="34" charset="-122"/>
                <a:cs typeface="Times New Roman" panose="02020603050405020304" pitchFamily="18" charset="0"/>
              </a:rPr>
              <a:t>表征学习 </a:t>
            </a:r>
            <a:r>
              <a:rPr lang="en-US" altLang="zh-CN" sz="1600" kern="100" dirty="0">
                <a:latin typeface="PingFang SC" panose="020B0400000000000000" pitchFamily="34" charset="-122"/>
                <a:ea typeface="PingFang SC" panose="020B0400000000000000" pitchFamily="34" charset="-122"/>
                <a:cs typeface="Times New Roman" panose="02020603050405020304" pitchFamily="18" charset="0"/>
              </a:rPr>
              <a:t>VS </a:t>
            </a:r>
            <a:r>
              <a:rPr lang="zh-CN" altLang="en-US" sz="1600" kern="100" dirty="0">
                <a:latin typeface="PingFang SC" panose="020B0400000000000000" pitchFamily="34" charset="-122"/>
                <a:ea typeface="PingFang SC" panose="020B0400000000000000" pitchFamily="34" charset="-122"/>
                <a:cs typeface="Times New Roman" panose="02020603050405020304" pitchFamily="18" charset="0"/>
              </a:rPr>
              <a:t>特征工程：</a:t>
            </a:r>
            <a:endParaRPr lang="zh-CN" altLang="en-US" sz="1600" kern="100" dirty="0">
              <a:latin typeface="PingFang SC" panose="020B0400000000000000" pitchFamily="34" charset="-122"/>
              <a:ea typeface="PingFang SC" panose="020B0400000000000000" pitchFamily="34" charset="-122"/>
              <a:cs typeface="Times New Roman" panose="02020603050405020304" pitchFamily="18" charset="0"/>
            </a:endParaRPr>
          </a:p>
          <a:p>
            <a:pPr algn="just">
              <a:lnSpc>
                <a:spcPct val="150000"/>
              </a:lnSpc>
              <a:spcAft>
                <a:spcPts val="0"/>
              </a:spcAft>
            </a:pPr>
            <a:r>
              <a:rPr lang="en-US" altLang="zh-CN" sz="1600" kern="100" dirty="0">
                <a:latin typeface="PingFang SC" panose="020B0400000000000000" pitchFamily="34" charset="-122"/>
                <a:ea typeface="PingFang SC" panose="020B0400000000000000" pitchFamily="34" charset="-122"/>
                <a:cs typeface="Times New Roman" panose="02020603050405020304" pitchFamily="18" charset="0"/>
              </a:rPr>
              <a:t>特征工程是人为地处理数据</a:t>
            </a:r>
            <a:r>
              <a:rPr lang="zh-CN" altLang="en-US" sz="1600" kern="100" dirty="0">
                <a:latin typeface="PingFang SC" panose="020B0400000000000000" pitchFamily="34" charset="-122"/>
                <a:ea typeface="PingFang SC" panose="020B0400000000000000" pitchFamily="34" charset="-122"/>
                <a:cs typeface="Times New Roman" panose="02020603050405020304" pitchFamily="18" charset="0"/>
              </a:rPr>
              <a:t>（与表征学习不同）</a:t>
            </a:r>
            <a:endParaRPr lang="en-US" altLang="zh-CN" sz="1600" kern="100" dirty="0">
              <a:latin typeface="PingFang SC" panose="020B0400000000000000" pitchFamily="34" charset="-122"/>
              <a:ea typeface="PingFang SC" panose="020B0400000000000000" pitchFamily="34" charset="-122"/>
              <a:cs typeface="Times New Roman" panose="02020603050405020304" pitchFamily="18" charset="0"/>
            </a:endParaRPr>
          </a:p>
          <a:p>
            <a:pPr algn="just">
              <a:lnSpc>
                <a:spcPct val="150000"/>
              </a:lnSpc>
              <a:spcAft>
                <a:spcPts val="0"/>
              </a:spcAft>
            </a:pPr>
            <a:r>
              <a:rPr lang="zh-CN" altLang="en-US" sz="1600" kern="100" dirty="0">
                <a:latin typeface="PingFang SC" panose="020B0400000000000000" pitchFamily="34" charset="-122"/>
                <a:ea typeface="PingFang SC" panose="020B0400000000000000" pitchFamily="34" charset="-122"/>
                <a:cs typeface="Times New Roman" panose="02020603050405020304" pitchFamily="18" charset="0"/>
              </a:rPr>
              <a:t>表征</a:t>
            </a:r>
            <a:r>
              <a:rPr lang="en-US" altLang="zh-CN" sz="1600" kern="100" dirty="0">
                <a:latin typeface="PingFang SC" panose="020B0400000000000000" pitchFamily="34" charset="-122"/>
                <a:ea typeface="PingFang SC" panose="020B0400000000000000" pitchFamily="34" charset="-122"/>
                <a:cs typeface="Times New Roman" panose="02020603050405020304" pitchFamily="18" charset="0"/>
              </a:rPr>
              <a:t>学习是</a:t>
            </a:r>
            <a:r>
              <a:rPr lang="zh-CN" altLang="en-US" sz="1600" kern="100" dirty="0">
                <a:latin typeface="PingFang SC" panose="020B0400000000000000" pitchFamily="34" charset="-122"/>
                <a:ea typeface="PingFang SC" panose="020B0400000000000000" pitchFamily="34" charset="-122"/>
                <a:cs typeface="Times New Roman" panose="02020603050405020304" pitchFamily="18" charset="0"/>
              </a:rPr>
              <a:t>通过</a:t>
            </a:r>
            <a:r>
              <a:rPr lang="en-US" altLang="zh-CN" sz="1600" kern="100" dirty="0">
                <a:latin typeface="PingFang SC" panose="020B0400000000000000" pitchFamily="34" charset="-122"/>
                <a:ea typeface="PingFang SC" panose="020B0400000000000000" pitchFamily="34" charset="-122"/>
                <a:cs typeface="Times New Roman" panose="02020603050405020304" pitchFamily="18" charset="0"/>
              </a:rPr>
              <a:t>算法让机器</a:t>
            </a:r>
            <a:r>
              <a:rPr lang="zh-CN" altLang="en-US" sz="1600" kern="100" dirty="0">
                <a:latin typeface="PingFang SC" panose="020B0400000000000000" pitchFamily="34" charset="-122"/>
                <a:ea typeface="PingFang SC" panose="020B0400000000000000" pitchFamily="34" charset="-122"/>
                <a:cs typeface="Times New Roman" panose="02020603050405020304" pitchFamily="18" charset="0"/>
              </a:rPr>
              <a:t>自己可以</a:t>
            </a:r>
            <a:r>
              <a:rPr lang="en-US" altLang="zh-CN" sz="1600" kern="100" dirty="0">
                <a:latin typeface="PingFang SC" panose="020B0400000000000000" pitchFamily="34" charset="-122"/>
                <a:ea typeface="PingFang SC" panose="020B0400000000000000" pitchFamily="34" charset="-122"/>
                <a:cs typeface="Times New Roman" panose="02020603050405020304" pitchFamily="18" charset="0"/>
              </a:rPr>
              <a:t>学习</a:t>
            </a:r>
            <a:r>
              <a:rPr lang="zh-CN" altLang="en-US" sz="1600" kern="100" dirty="0">
                <a:latin typeface="PingFang SC" panose="020B0400000000000000" pitchFamily="34" charset="-122"/>
                <a:ea typeface="PingFang SC" panose="020B0400000000000000" pitchFamily="34" charset="-122"/>
                <a:cs typeface="Times New Roman" panose="02020603050405020304" pitchFamily="18" charset="0"/>
              </a:rPr>
              <a:t>到数据的</a:t>
            </a:r>
            <a:r>
              <a:rPr lang="en-US" altLang="zh-CN" sz="1600" kern="100" dirty="0">
                <a:latin typeface="PingFang SC" panose="020B0400000000000000" pitchFamily="34" charset="-122"/>
                <a:ea typeface="PingFang SC" panose="020B0400000000000000" pitchFamily="34" charset="-122"/>
                <a:cs typeface="Times New Roman" panose="02020603050405020304" pitchFamily="18" charset="0"/>
              </a:rPr>
              <a:t>特征</a:t>
            </a:r>
            <a:endParaRPr lang="en-US" altLang="zh-CN" sz="1600" kern="100" dirty="0">
              <a:latin typeface="PingFang SC" panose="020B0400000000000000" pitchFamily="34" charset="-122"/>
              <a:ea typeface="PingFang SC" panose="020B0400000000000000" pitchFamily="34" charset="-122"/>
              <a:cs typeface="Times New Roman" panose="02020603050405020304" pitchFamily="18" charset="0"/>
            </a:endParaRPr>
          </a:p>
          <a:p>
            <a:pPr marL="0" indent="0" algn="just">
              <a:lnSpc>
                <a:spcPct val="150000"/>
              </a:lnSpc>
              <a:spcAft>
                <a:spcPts val="0"/>
              </a:spcAft>
              <a:buFont typeface="Arial" panose="020B0604020202020204" pitchFamily="34" charset="0"/>
              <a:buNone/>
            </a:pPr>
            <a:endParaRPr lang="en-US" altLang="zh-CN" sz="1600" kern="100" dirty="0">
              <a:latin typeface="PingFang SC" panose="020B0400000000000000" pitchFamily="34" charset="-122"/>
              <a:ea typeface="PingFang SC" panose="020B0400000000000000" pitchFamily="34" charset="-122"/>
              <a:cs typeface="Times New Roman" panose="02020603050405020304" pitchFamily="18" charset="0"/>
            </a:endParaRPr>
          </a:p>
          <a:p>
            <a:pPr marL="342900" indent="-342900" algn="just">
              <a:lnSpc>
                <a:spcPct val="150000"/>
              </a:lnSpc>
              <a:spcAft>
                <a:spcPts val="0"/>
              </a:spcAft>
              <a:buFont typeface="Arial" panose="020B0604020202020204" pitchFamily="34" charset="0"/>
              <a:buChar char="•"/>
            </a:pPr>
            <a:endParaRPr sz="1600" kern="100" dirty="0">
              <a:latin typeface="PingFang SC" panose="020B0400000000000000" pitchFamily="34" charset="-122"/>
              <a:ea typeface="PingFang SC" panose="020B0400000000000000" pitchFamily="34" charset="-122"/>
              <a:cs typeface="Times New Roman" panose="02020603050405020304" pitchFamily="18" charset="0"/>
            </a:endParaRPr>
          </a:p>
        </p:txBody>
      </p:sp>
      <p:sp>
        <p:nvSpPr>
          <p:cNvPr id="3" name="Content Placeholder 2"/>
          <p:cNvSpPr txBox="1">
            <a:spLocks noGrp="1"/>
          </p:cNvSpPr>
          <p:nvPr/>
        </p:nvSpPr>
        <p:spPr>
          <a:xfrm>
            <a:off x="6940550" y="1490345"/>
            <a:ext cx="5043805" cy="489966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gn="just">
              <a:lnSpc>
                <a:spcPct val="150000"/>
              </a:lnSpc>
              <a:spcAft>
                <a:spcPts val="0"/>
              </a:spcAft>
              <a:buNone/>
            </a:pPr>
            <a:r>
              <a:rPr lang="zh-CN" altLang="zh-CN" sz="1600" kern="100" dirty="0">
                <a:latin typeface="PingFang SC" panose="020B0400000000000000" pitchFamily="34" charset="-122"/>
                <a:ea typeface="PingFang SC" panose="020B0400000000000000" pitchFamily="34" charset="-122"/>
                <a:cs typeface="Times New Roman" panose="02020603050405020304" pitchFamily="18" charset="0"/>
              </a:rPr>
              <a:t>比如我们想要寻找</a:t>
            </a:r>
            <a:r>
              <a:rPr lang="en-US" altLang="zh-CN" sz="1600" kern="100" dirty="0">
                <a:latin typeface="PingFang SC" panose="020B0400000000000000" pitchFamily="34" charset="-122"/>
                <a:ea typeface="PingFang SC" panose="020B0400000000000000" pitchFamily="34" charset="-122"/>
                <a:cs typeface="Times New Roman" panose="02020603050405020304" pitchFamily="18" charset="0"/>
              </a:rPr>
              <a:t>x</a:t>
            </a:r>
            <a:r>
              <a:rPr lang="zh-CN" altLang="zh-CN" sz="1600" kern="100" dirty="0">
                <a:latin typeface="PingFang SC" panose="020B0400000000000000" pitchFamily="34" charset="-122"/>
                <a:ea typeface="PingFang SC" panose="020B0400000000000000" pitchFamily="34" charset="-122"/>
                <a:cs typeface="Times New Roman" panose="02020603050405020304" pitchFamily="18" charset="0"/>
              </a:rPr>
              <a:t>和</a:t>
            </a:r>
            <a:r>
              <a:rPr lang="en-US" altLang="zh-CN" sz="1600" kern="100" dirty="0">
                <a:latin typeface="PingFang SC" panose="020B0400000000000000" pitchFamily="34" charset="-122"/>
                <a:ea typeface="PingFang SC" panose="020B0400000000000000" pitchFamily="34" charset="-122"/>
                <a:cs typeface="Times New Roman" panose="02020603050405020304" pitchFamily="18" charset="0"/>
              </a:rPr>
              <a:t>y</a:t>
            </a:r>
            <a:r>
              <a:rPr lang="zh-CN" altLang="zh-CN" sz="1600" kern="100" dirty="0">
                <a:latin typeface="PingFang SC" panose="020B0400000000000000" pitchFamily="34" charset="-122"/>
                <a:ea typeface="PingFang SC" panose="020B0400000000000000" pitchFamily="34" charset="-122"/>
                <a:cs typeface="Times New Roman" panose="02020603050405020304" pitchFamily="18" charset="0"/>
              </a:rPr>
              <a:t>之间的关系</a:t>
            </a:r>
            <a:r>
              <a:rPr lang="zh-CN" altLang="zh-CN" sz="1600" kern="100" dirty="0">
                <a:latin typeface="PingFang SC" panose="020B0400000000000000" pitchFamily="34" charset="-122"/>
                <a:ea typeface="PingFang SC" panose="020B0400000000000000" pitchFamily="34" charset="-122"/>
                <a:cs typeface="Times New Roman" panose="02020603050405020304" pitchFamily="18" charset="0"/>
              </a:rPr>
              <a:t>：</a:t>
            </a:r>
            <a:endParaRPr lang="zh-CN" altLang="zh-CN" sz="1600" kern="100" dirty="0">
              <a:latin typeface="PingFang SC" panose="020B0400000000000000" pitchFamily="34" charset="-122"/>
              <a:ea typeface="PingFang SC" panose="020B0400000000000000" pitchFamily="34" charset="-122"/>
              <a:cs typeface="Times New Roman" panose="02020603050405020304" pitchFamily="18" charset="0"/>
            </a:endParaRPr>
          </a:p>
          <a:p>
            <a:pPr marL="0" indent="0" algn="just">
              <a:lnSpc>
                <a:spcPct val="150000"/>
              </a:lnSpc>
              <a:spcAft>
                <a:spcPts val="0"/>
              </a:spcAft>
              <a:buNone/>
            </a:pPr>
            <a:endParaRPr lang="zh-CN" altLang="zh-CN" sz="1600" kern="100" dirty="0">
              <a:latin typeface="PingFang SC" panose="020B0400000000000000" pitchFamily="34" charset="-122"/>
              <a:ea typeface="PingFang SC" panose="020B0400000000000000" pitchFamily="34" charset="-122"/>
              <a:cs typeface="Times New Roman" panose="02020603050405020304" pitchFamily="18" charset="0"/>
            </a:endParaRPr>
          </a:p>
          <a:p>
            <a:pPr marL="0" indent="0" algn="just">
              <a:lnSpc>
                <a:spcPct val="150000"/>
              </a:lnSpc>
              <a:spcAft>
                <a:spcPts val="0"/>
              </a:spcAft>
              <a:buNone/>
            </a:pPr>
            <a:endParaRPr lang="zh-CN" altLang="zh-CN" sz="1600" kern="100" dirty="0">
              <a:latin typeface="PingFang SC" panose="020B0400000000000000" pitchFamily="34" charset="-122"/>
              <a:ea typeface="PingFang SC" panose="020B0400000000000000" pitchFamily="34" charset="-122"/>
              <a:cs typeface="Times New Roman" panose="02020603050405020304" pitchFamily="18" charset="0"/>
            </a:endParaRPr>
          </a:p>
          <a:p>
            <a:pPr marL="0" indent="0" algn="just">
              <a:lnSpc>
                <a:spcPct val="150000"/>
              </a:lnSpc>
              <a:spcAft>
                <a:spcPts val="0"/>
              </a:spcAft>
              <a:buNone/>
            </a:pPr>
            <a:endParaRPr lang="zh-CN" altLang="zh-CN" sz="1600" kern="100" dirty="0">
              <a:latin typeface="PingFang SC" panose="020B0400000000000000" pitchFamily="34" charset="-122"/>
              <a:ea typeface="PingFang SC" panose="020B0400000000000000" pitchFamily="34" charset="-122"/>
              <a:cs typeface="Times New Roman" panose="02020603050405020304" pitchFamily="18" charset="0"/>
            </a:endParaRPr>
          </a:p>
          <a:p>
            <a:pPr marL="0" indent="0" algn="just">
              <a:lnSpc>
                <a:spcPct val="150000"/>
              </a:lnSpc>
              <a:spcAft>
                <a:spcPts val="0"/>
              </a:spcAft>
              <a:buNone/>
            </a:pPr>
            <a:r>
              <a:rPr lang="zh-CN" altLang="zh-CN" sz="1600" kern="100" dirty="0">
                <a:latin typeface="PingFang SC" panose="020B0400000000000000" pitchFamily="34" charset="-122"/>
                <a:ea typeface="PingFang SC" panose="020B0400000000000000" pitchFamily="34" charset="-122"/>
                <a:cs typeface="Times New Roman" panose="02020603050405020304" pitchFamily="18" charset="0"/>
              </a:rPr>
              <a:t>直接计算会比较复杂，这里可以将</a:t>
            </a:r>
            <a:r>
              <a:rPr lang="en-US" altLang="zh-CN" sz="1600" kern="100" dirty="0">
                <a:latin typeface="PingFang SC" panose="020B0400000000000000" pitchFamily="34" charset="-122"/>
                <a:ea typeface="PingFang SC" panose="020B0400000000000000" pitchFamily="34" charset="-122"/>
                <a:cs typeface="Times New Roman" panose="02020603050405020304" pitchFamily="18" charset="0"/>
              </a:rPr>
              <a:t>x</a:t>
            </a:r>
            <a:r>
              <a:rPr lang="zh-CN" altLang="zh-CN" sz="1600" kern="100" dirty="0">
                <a:latin typeface="PingFang SC" panose="020B0400000000000000" pitchFamily="34" charset="-122"/>
                <a:ea typeface="PingFang SC" panose="020B0400000000000000" pitchFamily="34" charset="-122"/>
                <a:cs typeface="Times New Roman" panose="02020603050405020304" pitchFamily="18" charset="0"/>
              </a:rPr>
              <a:t>表示为</a:t>
            </a:r>
            <a:endParaRPr lang="zh-CN" altLang="zh-CN" sz="1600" kern="100" dirty="0">
              <a:latin typeface="PingFang SC" panose="020B0400000000000000" pitchFamily="34" charset="-122"/>
              <a:ea typeface="PingFang SC" panose="020B0400000000000000" pitchFamily="34" charset="-122"/>
              <a:cs typeface="Times New Roman" panose="02020603050405020304" pitchFamily="18" charset="0"/>
            </a:endParaRPr>
          </a:p>
          <a:p>
            <a:pPr marL="0" indent="0" algn="just">
              <a:lnSpc>
                <a:spcPct val="150000"/>
              </a:lnSpc>
              <a:spcAft>
                <a:spcPts val="0"/>
              </a:spcAft>
              <a:buNone/>
            </a:pPr>
            <a:endParaRPr lang="zh-CN" altLang="zh-CN" sz="1600" kern="100" dirty="0">
              <a:latin typeface="PingFang SC" panose="020B0400000000000000" pitchFamily="34" charset="-122"/>
              <a:ea typeface="PingFang SC" panose="020B0400000000000000" pitchFamily="34" charset="-122"/>
              <a:cs typeface="Times New Roman" panose="02020603050405020304" pitchFamily="18" charset="0"/>
            </a:endParaRPr>
          </a:p>
          <a:p>
            <a:pPr marL="0" indent="0" algn="just">
              <a:lnSpc>
                <a:spcPct val="150000"/>
              </a:lnSpc>
              <a:spcAft>
                <a:spcPts val="0"/>
              </a:spcAft>
              <a:buFont typeface="Arial" panose="020B0604020202020204" pitchFamily="34" charset="0"/>
              <a:buNone/>
            </a:pPr>
            <a:r>
              <a:rPr sz="1600" kern="100" dirty="0">
                <a:latin typeface="PingFang SC" panose="020B0400000000000000" pitchFamily="34" charset="-122"/>
                <a:ea typeface="PingFang SC" panose="020B0400000000000000" pitchFamily="34" charset="-122"/>
                <a:cs typeface="Times New Roman" panose="02020603050405020304" pitchFamily="18" charset="0"/>
              </a:rPr>
              <a:t>           </a:t>
            </a:r>
            <a:r>
              <a:rPr lang="zh-CN" sz="1600" kern="100" dirty="0">
                <a:latin typeface="PingFang SC" panose="020B0400000000000000" pitchFamily="34" charset="-122"/>
                <a:ea typeface="PingFang SC" panose="020B0400000000000000" pitchFamily="34" charset="-122"/>
                <a:cs typeface="Times New Roman" panose="02020603050405020304" pitchFamily="18" charset="0"/>
              </a:rPr>
              <a:t>这样更容易求解出来 </a:t>
            </a:r>
            <a:r>
              <a:rPr lang="en-US" altLang="zh-CN" sz="1600" kern="100" dirty="0">
                <a:latin typeface="PingFang SC" panose="020B0400000000000000" pitchFamily="34" charset="-122"/>
                <a:ea typeface="PingFang SC" panose="020B0400000000000000" pitchFamily="34" charset="-122"/>
                <a:cs typeface="Times New Roman" panose="02020603050405020304" pitchFamily="18" charset="0"/>
              </a:rPr>
              <a:t>y=x+2</a:t>
            </a:r>
            <a:r>
              <a:rPr sz="1600" kern="100" dirty="0">
                <a:latin typeface="PingFang SC" panose="020B0400000000000000" pitchFamily="34" charset="-122"/>
                <a:ea typeface="PingFang SC" panose="020B0400000000000000" pitchFamily="34" charset="-122"/>
                <a:cs typeface="Times New Roman" panose="02020603050405020304" pitchFamily="18" charset="0"/>
              </a:rPr>
              <a:t>           </a:t>
            </a:r>
            <a:endParaRPr sz="1600" kern="100" dirty="0">
              <a:latin typeface="PingFang SC" panose="020B0400000000000000" pitchFamily="34" charset="-122"/>
              <a:ea typeface="PingFang SC" panose="020B0400000000000000" pitchFamily="34" charset="-122"/>
              <a:cs typeface="Times New Roman" panose="02020603050405020304" pitchFamily="18" charset="0"/>
            </a:endParaRPr>
          </a:p>
          <a:p>
            <a:pPr marL="342900" indent="-342900" algn="just">
              <a:lnSpc>
                <a:spcPct val="150000"/>
              </a:lnSpc>
              <a:spcAft>
                <a:spcPts val="0"/>
              </a:spcAft>
              <a:buFont typeface="Arial" panose="020B0604020202020204" pitchFamily="34" charset="0"/>
              <a:buChar char="•"/>
            </a:pPr>
            <a:endParaRPr sz="1600" kern="100" dirty="0">
              <a:latin typeface="PingFang SC" panose="020B0400000000000000" pitchFamily="34" charset="-122"/>
              <a:ea typeface="PingFang SC" panose="020B0400000000000000" pitchFamily="34" charset="-122"/>
              <a:cs typeface="Times New Roman" panose="02020603050405020304" pitchFamily="18" charset="0"/>
            </a:endParaRPr>
          </a:p>
          <a:p>
            <a:pPr marL="0" indent="0" algn="just">
              <a:lnSpc>
                <a:spcPct val="150000"/>
              </a:lnSpc>
              <a:spcAft>
                <a:spcPts val="0"/>
              </a:spcAft>
              <a:buFont typeface="Arial" panose="020B0604020202020204" pitchFamily="34" charset="0"/>
              <a:buNone/>
            </a:pPr>
            <a:r>
              <a:rPr lang="zh-CN" altLang="en-US" sz="1600" kern="100" dirty="0">
                <a:latin typeface="PingFang SC" panose="020B0400000000000000" pitchFamily="34" charset="-122"/>
                <a:ea typeface="PingFang SC" panose="020B0400000000000000" pitchFamily="34" charset="-122"/>
                <a:cs typeface="Times New Roman" panose="02020603050405020304" pitchFamily="18" charset="0"/>
              </a:rPr>
              <a:t>这个过程，我们可以自己来提取特征，也可以采用表征学习</a:t>
            </a:r>
            <a:endParaRPr lang="zh-CN" altLang="en-US" sz="1600" kern="100" dirty="0">
              <a:latin typeface="PingFang SC" panose="020B0400000000000000" pitchFamily="34" charset="-122"/>
              <a:ea typeface="PingFang SC" panose="020B0400000000000000" pitchFamily="34" charset="-122"/>
              <a:cs typeface="Times New Roman" panose="02020603050405020304" pitchFamily="18" charset="0"/>
            </a:endParaRPr>
          </a:p>
        </p:txBody>
      </p:sp>
      <p:graphicFrame>
        <p:nvGraphicFramePr>
          <p:cNvPr id="24" name="对象 -2147482616"/>
          <p:cNvGraphicFramePr>
            <a:graphicFrameLocks noChangeAspect="1"/>
          </p:cNvGraphicFramePr>
          <p:nvPr/>
        </p:nvGraphicFramePr>
        <p:xfrm>
          <a:off x="7118985" y="1953895"/>
          <a:ext cx="1673225" cy="1608455"/>
        </p:xfrm>
        <a:graphic>
          <a:graphicData uri="http://schemas.openxmlformats.org/presentationml/2006/ole">
            <mc:AlternateContent xmlns:mc="http://schemas.openxmlformats.org/markup-compatibility/2006">
              <mc:Choice xmlns:v="urn:schemas-microsoft-com:vml" Requires="v">
                <p:oleObj spid="_x0000_s27" name="" r:id="rId1" imgW="1193800" imgH="1143000" progId="Equation.KSEE3">
                  <p:embed/>
                </p:oleObj>
              </mc:Choice>
              <mc:Fallback>
                <p:oleObj name="" r:id="rId1" imgW="1193800" imgH="1143000" progId="Equation.KSEE3">
                  <p:embed/>
                  <p:pic>
                    <p:nvPicPr>
                      <p:cNvPr id="0" name="图片 3075"/>
                      <p:cNvPicPr/>
                      <p:nvPr/>
                    </p:nvPicPr>
                    <p:blipFill>
                      <a:blip r:embed="rId2"/>
                      <a:stretch>
                        <a:fillRect/>
                      </a:stretch>
                    </p:blipFill>
                    <p:spPr>
                      <a:xfrm>
                        <a:off x="7118985" y="1953895"/>
                        <a:ext cx="1673225" cy="1608455"/>
                      </a:xfrm>
                      <a:prstGeom prst="rect">
                        <a:avLst/>
                      </a:prstGeom>
                      <a:noFill/>
                      <a:ln w="38100">
                        <a:noFill/>
                        <a:miter/>
                      </a:ln>
                    </p:spPr>
                  </p:pic>
                </p:oleObj>
              </mc:Fallback>
            </mc:AlternateContent>
          </a:graphicData>
        </a:graphic>
      </p:graphicFrame>
      <p:graphicFrame>
        <p:nvGraphicFramePr>
          <p:cNvPr id="6" name="对象 -2147482616"/>
          <p:cNvGraphicFramePr>
            <a:graphicFrameLocks noChangeAspect="1"/>
          </p:cNvGraphicFramePr>
          <p:nvPr/>
        </p:nvGraphicFramePr>
        <p:xfrm>
          <a:off x="9325293" y="1917065"/>
          <a:ext cx="801370" cy="1608455"/>
        </p:xfrm>
        <a:graphic>
          <a:graphicData uri="http://schemas.openxmlformats.org/presentationml/2006/ole">
            <mc:AlternateContent xmlns:mc="http://schemas.openxmlformats.org/markup-compatibility/2006">
              <mc:Choice xmlns:v="urn:schemas-microsoft-com:vml" Requires="v">
                <p:oleObj spid="_x0000_s7" name="" r:id="rId3" imgW="571500" imgH="1143000" progId="Equation.KSEE3">
                  <p:embed/>
                </p:oleObj>
              </mc:Choice>
              <mc:Fallback>
                <p:oleObj name="" r:id="rId3" imgW="571500" imgH="1143000" progId="Equation.KSEE3">
                  <p:embed/>
                  <p:pic>
                    <p:nvPicPr>
                      <p:cNvPr id="0" name="图片 3075"/>
                      <p:cNvPicPr/>
                      <p:nvPr/>
                    </p:nvPicPr>
                    <p:blipFill>
                      <a:blip r:embed="rId4"/>
                      <a:stretch>
                        <a:fillRect/>
                      </a:stretch>
                    </p:blipFill>
                    <p:spPr>
                      <a:xfrm>
                        <a:off x="9325293" y="1917065"/>
                        <a:ext cx="801370" cy="1608455"/>
                      </a:xfrm>
                      <a:prstGeom prst="rect">
                        <a:avLst/>
                      </a:prstGeom>
                      <a:noFill/>
                      <a:ln w="38100">
                        <a:noFill/>
                        <a:miter/>
                      </a:ln>
                    </p:spPr>
                  </p:pic>
                </p:oleObj>
              </mc:Fallback>
            </mc:AlternateContent>
          </a:graphicData>
        </a:graphic>
      </p:graphicFrame>
      <p:graphicFrame>
        <p:nvGraphicFramePr>
          <p:cNvPr id="8" name="对象 -2147482616"/>
          <p:cNvGraphicFramePr>
            <a:graphicFrameLocks noChangeAspect="1"/>
          </p:cNvGraphicFramePr>
          <p:nvPr/>
        </p:nvGraphicFramePr>
        <p:xfrm>
          <a:off x="7187248" y="3961130"/>
          <a:ext cx="783590" cy="1608455"/>
        </p:xfrm>
        <a:graphic>
          <a:graphicData uri="http://schemas.openxmlformats.org/presentationml/2006/ole">
            <mc:AlternateContent xmlns:mc="http://schemas.openxmlformats.org/markup-compatibility/2006">
              <mc:Choice xmlns:v="urn:schemas-microsoft-com:vml" Requires="v">
                <p:oleObj spid="_x0000_s9" name="" r:id="rId5" imgW="558800" imgH="1143000" progId="Equation.KSEE3">
                  <p:embed/>
                </p:oleObj>
              </mc:Choice>
              <mc:Fallback>
                <p:oleObj name="" r:id="rId5" imgW="558800" imgH="1143000" progId="Equation.KSEE3">
                  <p:embed/>
                  <p:pic>
                    <p:nvPicPr>
                      <p:cNvPr id="0" name="图片 3075"/>
                      <p:cNvPicPr/>
                      <p:nvPr/>
                    </p:nvPicPr>
                    <p:blipFill>
                      <a:blip r:embed="rId6"/>
                      <a:stretch>
                        <a:fillRect/>
                      </a:stretch>
                    </p:blipFill>
                    <p:spPr>
                      <a:xfrm>
                        <a:off x="7187248" y="3961130"/>
                        <a:ext cx="783590" cy="1608455"/>
                      </a:xfrm>
                      <a:prstGeom prst="rect">
                        <a:avLst/>
                      </a:prstGeom>
                      <a:noFill/>
                      <a:ln w="38100">
                        <a:noFill/>
                        <a:miter/>
                      </a:ln>
                    </p:spPr>
                  </p:pic>
                </p:oleObj>
              </mc:Fallback>
            </mc:AlternateContent>
          </a:graphicData>
        </a:graphic>
      </p:graphicFrame>
    </p:spTree>
    <p:custDataLst>
      <p:tags r:id="rId7"/>
    </p:custData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zh-CN" altLang="en-US" dirty="0">
                <a:ea typeface="宋体" panose="02010600030101010101" pitchFamily="2" charset="-122"/>
                <a:sym typeface="+mn-ea"/>
              </a:rPr>
              <a:t>表征学习</a:t>
            </a:r>
            <a:endParaRPr lang="en-US" altLang="zh-CN" dirty="0">
              <a:ea typeface="宋体" panose="02010600030101010101" pitchFamily="2" charset="-122"/>
              <a:sym typeface="+mn-ea"/>
            </a:endParaRPr>
          </a:p>
        </p:txBody>
      </p:sp>
      <p:sp>
        <p:nvSpPr>
          <p:cNvPr id="131" name="Content Placeholder 2"/>
          <p:cNvSpPr txBox="1">
            <a:spLocks noGrp="1"/>
          </p:cNvSpPr>
          <p:nvPr/>
        </p:nvSpPr>
        <p:spPr>
          <a:xfrm>
            <a:off x="673100" y="1671320"/>
            <a:ext cx="5915660"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gn="just">
              <a:lnSpc>
                <a:spcPct val="150000"/>
              </a:lnSpc>
              <a:spcAft>
                <a:spcPts val="0"/>
              </a:spcAft>
              <a:buNone/>
            </a:pPr>
            <a:r>
              <a:rPr lang="zh-CN" altLang="zh-CN" sz="1600" kern="100" dirty="0">
                <a:latin typeface="PingFang SC" panose="020B0400000000000000" pitchFamily="34" charset="-122"/>
                <a:ea typeface="PingFang SC" panose="020B0400000000000000" pitchFamily="34" charset="-122"/>
                <a:cs typeface="Times New Roman" panose="02020603050405020304" pitchFamily="18" charset="0"/>
              </a:rPr>
              <a:t>表征学习：</a:t>
            </a:r>
            <a:endParaRPr lang="zh-CN" altLang="zh-CN" sz="1600" kern="100" dirty="0">
              <a:latin typeface="PingFang SC" panose="020B0400000000000000" pitchFamily="34" charset="-122"/>
              <a:ea typeface="PingFang SC" panose="020B0400000000000000" pitchFamily="34" charset="-122"/>
              <a:cs typeface="Times New Roman" panose="02020603050405020304" pitchFamily="18" charset="0"/>
            </a:endParaRPr>
          </a:p>
          <a:p>
            <a:pPr marL="342900" indent="-342900" algn="just">
              <a:lnSpc>
                <a:spcPct val="150000"/>
              </a:lnSpc>
              <a:spcAft>
                <a:spcPts val="0"/>
              </a:spcAft>
              <a:buFont typeface="Arial" panose="020B0604020202020204" pitchFamily="34" charset="0"/>
              <a:buChar char="•"/>
            </a:pPr>
            <a:r>
              <a:rPr sz="1600" kern="100" dirty="0">
                <a:latin typeface="PingFang SC" panose="020B0400000000000000" pitchFamily="34" charset="-122"/>
                <a:ea typeface="PingFang SC" panose="020B0400000000000000" pitchFamily="34" charset="-122"/>
                <a:cs typeface="Times New Roman" panose="02020603050405020304" pitchFamily="18" charset="0"/>
                <a:sym typeface="+mn-ea"/>
              </a:rPr>
              <a:t>机器学习算法的成功与否不仅仅取决于算法本身，也取决于</a:t>
            </a:r>
            <a:r>
              <a:rPr lang="en-US" altLang="zh-CN" sz="1600" kern="100" dirty="0">
                <a:latin typeface="PingFang SC" panose="020B0400000000000000" pitchFamily="34" charset="-122"/>
                <a:ea typeface="PingFang SC" panose="020B0400000000000000" pitchFamily="34" charset="-122"/>
                <a:cs typeface="Times New Roman" panose="02020603050405020304" pitchFamily="18" charset="0"/>
              </a:rPr>
              <a:t>特征工程是人为地处理数据</a:t>
            </a:r>
            <a:r>
              <a:rPr lang="zh-CN" altLang="en-US" sz="1600" kern="100" dirty="0">
                <a:latin typeface="PingFang SC" panose="020B0400000000000000" pitchFamily="34" charset="-122"/>
                <a:ea typeface="PingFang SC" panose="020B0400000000000000" pitchFamily="34" charset="-122"/>
                <a:cs typeface="Times New Roman" panose="02020603050405020304" pitchFamily="18" charset="0"/>
              </a:rPr>
              <a:t>（与表征学习不同）</a:t>
            </a:r>
            <a:endParaRPr lang="zh-CN" altLang="en-US" sz="1600" kern="100" dirty="0">
              <a:latin typeface="PingFang SC" panose="020B0400000000000000" pitchFamily="34" charset="-122"/>
              <a:ea typeface="PingFang SC" panose="020B0400000000000000" pitchFamily="34" charset="-122"/>
              <a:cs typeface="Times New Roman" panose="02020603050405020304" pitchFamily="18" charset="0"/>
            </a:endParaRPr>
          </a:p>
          <a:p>
            <a:pPr marL="342900" indent="-342900" algn="just">
              <a:lnSpc>
                <a:spcPct val="150000"/>
              </a:lnSpc>
              <a:spcAft>
                <a:spcPts val="0"/>
              </a:spcAft>
              <a:buFont typeface="Arial" panose="020B0604020202020204" pitchFamily="34" charset="0"/>
              <a:buChar char="•"/>
            </a:pPr>
            <a:r>
              <a:rPr lang="en-US" altLang="zh-CN" sz="1600" kern="100" dirty="0">
                <a:latin typeface="PingFang SC" panose="020B0400000000000000" pitchFamily="34" charset="-122"/>
                <a:ea typeface="PingFang SC" panose="020B0400000000000000" pitchFamily="34" charset="-122"/>
                <a:cs typeface="Times New Roman" panose="02020603050405020304" pitchFamily="18" charset="0"/>
              </a:rPr>
              <a:t>深度学习，</a:t>
            </a:r>
            <a:r>
              <a:rPr lang="zh-CN" altLang="en-US" sz="1600" kern="100" dirty="0">
                <a:latin typeface="PingFang SC" panose="020B0400000000000000" pitchFamily="34" charset="-122"/>
                <a:ea typeface="PingFang SC" panose="020B0400000000000000" pitchFamily="34" charset="-122"/>
                <a:cs typeface="Times New Roman" panose="02020603050405020304" pitchFamily="18" charset="0"/>
              </a:rPr>
              <a:t>比如</a:t>
            </a:r>
            <a:r>
              <a:rPr lang="en-US" altLang="zh-CN" sz="1600" kern="100" dirty="0">
                <a:latin typeface="PingFang SC" panose="020B0400000000000000" pitchFamily="34" charset="-122"/>
                <a:ea typeface="PingFang SC" panose="020B0400000000000000" pitchFamily="34" charset="-122"/>
                <a:cs typeface="Times New Roman" panose="02020603050405020304" pitchFamily="18" charset="0"/>
              </a:rPr>
              <a:t>CNN/RNN/DBN/GCN等</a:t>
            </a:r>
            <a:endParaRPr lang="en-US" altLang="zh-CN" sz="1600" kern="100" dirty="0">
              <a:latin typeface="PingFang SC" panose="020B0400000000000000" pitchFamily="34" charset="-122"/>
              <a:ea typeface="PingFang SC" panose="020B0400000000000000" pitchFamily="34" charset="-122"/>
              <a:cs typeface="Times New Roman" panose="02020603050405020304" pitchFamily="18" charset="0"/>
            </a:endParaRPr>
          </a:p>
          <a:p>
            <a:pPr marL="342900" indent="-342900" algn="just">
              <a:lnSpc>
                <a:spcPct val="150000"/>
              </a:lnSpc>
              <a:spcAft>
                <a:spcPts val="0"/>
              </a:spcAft>
              <a:buFont typeface="Arial" panose="020B0604020202020204" pitchFamily="34" charset="0"/>
              <a:buChar char="•"/>
            </a:pPr>
            <a:r>
              <a:rPr lang="en-US" altLang="zh-CN" sz="1600" kern="100" dirty="0">
                <a:latin typeface="PingFang SC" panose="020B0400000000000000" pitchFamily="34" charset="-122"/>
                <a:ea typeface="PingFang SC" panose="020B0400000000000000" pitchFamily="34" charset="-122"/>
                <a:cs typeface="Times New Roman" panose="02020603050405020304" pitchFamily="18" charset="0"/>
              </a:rPr>
              <a:t>无监督学习算法，</a:t>
            </a:r>
            <a:r>
              <a:rPr lang="zh-CN" altLang="en-US" sz="1600" kern="100" dirty="0">
                <a:latin typeface="PingFang SC" panose="020B0400000000000000" pitchFamily="34" charset="-122"/>
                <a:ea typeface="PingFang SC" panose="020B0400000000000000" pitchFamily="34" charset="-122"/>
                <a:cs typeface="Times New Roman" panose="02020603050405020304" pitchFamily="18" charset="0"/>
              </a:rPr>
              <a:t>比如</a:t>
            </a:r>
            <a:r>
              <a:rPr lang="en-US" altLang="zh-CN" sz="1600" kern="100" dirty="0">
                <a:latin typeface="PingFang SC" panose="020B0400000000000000" pitchFamily="34" charset="-122"/>
                <a:ea typeface="PingFang SC" panose="020B0400000000000000" pitchFamily="34" charset="-122"/>
                <a:cs typeface="Times New Roman" panose="02020603050405020304" pitchFamily="18" charset="0"/>
              </a:rPr>
              <a:t>主成分分析PCA</a:t>
            </a:r>
            <a:r>
              <a:rPr lang="zh-CN" altLang="en-US" sz="1600" kern="100" dirty="0">
                <a:latin typeface="PingFang SC" panose="020B0400000000000000" pitchFamily="34" charset="-122"/>
                <a:ea typeface="PingFang SC" panose="020B0400000000000000" pitchFamily="34" charset="-122"/>
                <a:cs typeface="Times New Roman" panose="02020603050405020304" pitchFamily="18" charset="0"/>
              </a:rPr>
              <a:t>，</a:t>
            </a:r>
            <a:r>
              <a:rPr lang="en-US" altLang="zh-CN" sz="1600" kern="100" dirty="0">
                <a:latin typeface="PingFang SC" panose="020B0400000000000000" pitchFamily="34" charset="-122"/>
                <a:ea typeface="PingFang SC" panose="020B0400000000000000" pitchFamily="34" charset="-122"/>
                <a:cs typeface="Times New Roman" panose="02020603050405020304" pitchFamily="18" charset="0"/>
              </a:rPr>
              <a:t>自编码器autoencoder</a:t>
            </a:r>
            <a:r>
              <a:rPr lang="zh-CN" altLang="en-US" sz="1600" kern="100" dirty="0">
                <a:latin typeface="PingFang SC" panose="020B0400000000000000" pitchFamily="34" charset="-122"/>
                <a:ea typeface="PingFang SC" panose="020B0400000000000000" pitchFamily="34" charset="-122"/>
                <a:cs typeface="Times New Roman" panose="02020603050405020304" pitchFamily="18" charset="0"/>
              </a:rPr>
              <a:t>，他们将输入数据进行</a:t>
            </a:r>
            <a:r>
              <a:rPr lang="en-US" altLang="zh-CN" sz="1600" kern="100" dirty="0">
                <a:latin typeface="PingFang SC" panose="020B0400000000000000" pitchFamily="34" charset="-122"/>
                <a:ea typeface="PingFang SC" panose="020B0400000000000000" pitchFamily="34" charset="-122"/>
                <a:cs typeface="Times New Roman" panose="02020603050405020304" pitchFamily="18" charset="0"/>
              </a:rPr>
              <a:t>转化</a:t>
            </a:r>
            <a:endParaRPr lang="en-US" altLang="zh-CN" sz="1600" kern="100" dirty="0">
              <a:latin typeface="PingFang SC" panose="020B0400000000000000" pitchFamily="34" charset="-122"/>
              <a:ea typeface="PingFang SC" panose="020B0400000000000000" pitchFamily="34" charset="-122"/>
              <a:cs typeface="Times New Roman" panose="02020603050405020304" pitchFamily="18" charset="0"/>
            </a:endParaRPr>
          </a:p>
          <a:p>
            <a:pPr marL="342900" indent="-342900" algn="just">
              <a:lnSpc>
                <a:spcPct val="150000"/>
              </a:lnSpc>
              <a:spcAft>
                <a:spcPts val="0"/>
              </a:spcAft>
              <a:buFont typeface="Arial" panose="020B0604020202020204" pitchFamily="34" charset="0"/>
              <a:buChar char="•"/>
            </a:pPr>
            <a:r>
              <a:rPr lang="en-US" altLang="zh-CN" sz="1600" kern="100" dirty="0">
                <a:latin typeface="PingFang SC" panose="020B0400000000000000" pitchFamily="34" charset="-122"/>
                <a:ea typeface="PingFang SC" panose="020B0400000000000000" pitchFamily="34" charset="-122"/>
                <a:cs typeface="Times New Roman" panose="02020603050405020304" pitchFamily="18" charset="0"/>
              </a:rPr>
              <a:t>树模型</a:t>
            </a:r>
            <a:r>
              <a:rPr lang="zh-CN" altLang="en-US" sz="1600" kern="100" dirty="0">
                <a:latin typeface="PingFang SC" panose="020B0400000000000000" pitchFamily="34" charset="-122"/>
                <a:ea typeface="PingFang SC" panose="020B0400000000000000" pitchFamily="34" charset="-122"/>
                <a:cs typeface="Times New Roman" panose="02020603050405020304" pitchFamily="18" charset="0"/>
              </a:rPr>
              <a:t>，</a:t>
            </a:r>
            <a:r>
              <a:rPr lang="en-US" altLang="zh-CN" sz="1600" kern="100" dirty="0">
                <a:latin typeface="PingFang SC" panose="020B0400000000000000" pitchFamily="34" charset="-122"/>
                <a:ea typeface="PingFang SC" panose="020B0400000000000000" pitchFamily="34" charset="-122"/>
                <a:cs typeface="Times New Roman" panose="02020603050405020304" pitchFamily="18" charset="0"/>
              </a:rPr>
              <a:t>自动学习到数据中的特征并同时作出预测</a:t>
            </a:r>
            <a:endParaRPr lang="en-US" altLang="zh-CN" sz="1600" kern="100" dirty="0">
              <a:latin typeface="PingFang SC" panose="020B0400000000000000" pitchFamily="34" charset="-122"/>
              <a:ea typeface="PingFang SC" panose="020B0400000000000000" pitchFamily="34" charset="-122"/>
              <a:cs typeface="Times New Roman" panose="02020603050405020304" pitchFamily="18" charset="0"/>
            </a:endParaRPr>
          </a:p>
          <a:p>
            <a:pPr algn="just">
              <a:lnSpc>
                <a:spcPct val="150000"/>
              </a:lnSpc>
              <a:spcAft>
                <a:spcPts val="0"/>
              </a:spcAft>
            </a:pPr>
            <a:endParaRPr lang="en-US" altLang="zh-CN" sz="1600" kern="100" dirty="0">
              <a:latin typeface="PingFang SC" panose="020B0400000000000000" pitchFamily="34" charset="-122"/>
              <a:ea typeface="PingFang SC" panose="020B0400000000000000" pitchFamily="34" charset="-122"/>
              <a:cs typeface="Times New Roman" panose="02020603050405020304" pitchFamily="18" charset="0"/>
            </a:endParaRPr>
          </a:p>
          <a:p>
            <a:pPr marL="0" indent="0" algn="just">
              <a:lnSpc>
                <a:spcPct val="150000"/>
              </a:lnSpc>
              <a:spcAft>
                <a:spcPts val="0"/>
              </a:spcAft>
              <a:buFont typeface="Arial" panose="020B0604020202020204" pitchFamily="34" charset="0"/>
              <a:buNone/>
            </a:pPr>
            <a:endParaRPr lang="en-US" altLang="zh-CN" sz="1600" kern="100" dirty="0">
              <a:latin typeface="PingFang SC" panose="020B0400000000000000" pitchFamily="34" charset="-122"/>
              <a:ea typeface="PingFang SC" panose="020B0400000000000000" pitchFamily="34" charset="-122"/>
              <a:cs typeface="Times New Roman" panose="02020603050405020304" pitchFamily="18" charset="0"/>
            </a:endParaRPr>
          </a:p>
          <a:p>
            <a:pPr marL="342900" indent="-342900" algn="just">
              <a:lnSpc>
                <a:spcPct val="150000"/>
              </a:lnSpc>
              <a:spcAft>
                <a:spcPts val="0"/>
              </a:spcAft>
              <a:buFont typeface="Arial" panose="020B0604020202020204" pitchFamily="34" charset="0"/>
              <a:buChar char="•"/>
            </a:pPr>
            <a:endParaRPr sz="1600" kern="100" dirty="0">
              <a:latin typeface="PingFang SC" panose="020B0400000000000000" pitchFamily="34" charset="-122"/>
              <a:ea typeface="PingFang SC" panose="020B0400000000000000" pitchFamily="34" charset="-122"/>
              <a:cs typeface="Times New Roman" panose="02020603050405020304" pitchFamily="18" charset="0"/>
            </a:endParaRPr>
          </a:p>
        </p:txBody>
      </p:sp>
      <p:pic>
        <p:nvPicPr>
          <p:cNvPr id="4" name="图片 3"/>
          <p:cNvPicPr>
            <a:picLocks noChangeAspect="1"/>
          </p:cNvPicPr>
          <p:nvPr/>
        </p:nvPicPr>
        <p:blipFill>
          <a:blip r:embed="rId1"/>
          <a:stretch>
            <a:fillRect/>
          </a:stretch>
        </p:blipFill>
        <p:spPr>
          <a:xfrm>
            <a:off x="6636385" y="1931670"/>
            <a:ext cx="5420360" cy="3533140"/>
          </a:xfrm>
          <a:prstGeom prst="rect">
            <a:avLst/>
          </a:prstGeom>
        </p:spPr>
      </p:pic>
    </p:spTree>
    <p:custDataLst>
      <p:tags r:id="rId2"/>
    </p:custData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fontScale="90000"/>
          </a:bodyPr>
          <a:lstStyle>
            <a:lvl1pPr>
              <a:defRPr>
                <a:solidFill>
                  <a:srgbClr val="C00000"/>
                </a:solidFill>
              </a:defRPr>
            </a:lvl1pPr>
          </a:lstStyle>
          <a:p>
            <a:r>
              <a:rPr lang="en-US" altLang="zh-CN" dirty="0"/>
              <a:t>Summary</a:t>
            </a:r>
            <a:endParaRPr lang="zh-CN" altLang="zh-CN" dirty="0"/>
          </a:p>
        </p:txBody>
      </p:sp>
      <p:sp>
        <p:nvSpPr>
          <p:cNvPr id="164" name="Content Placeholder 2"/>
          <p:cNvSpPr txBox="1">
            <a:spLocks noGrp="1"/>
          </p:cNvSpPr>
          <p:nvPr>
            <p:ph type="body" idx="1"/>
          </p:nvPr>
        </p:nvSpPr>
        <p:spPr>
          <a:xfrm>
            <a:off x="838201" y="1908313"/>
            <a:ext cx="10515600" cy="4253948"/>
          </a:xfrm>
          <a:prstGeom prst="rect">
            <a:avLst/>
          </a:prstGeom>
        </p:spPr>
        <p:txBody>
          <a:bodyPr>
            <a:normAutofit/>
          </a:bodyPr>
          <a:lstStyle/>
          <a:p>
            <a:pPr>
              <a:lnSpc>
                <a:spcPct val="170000"/>
              </a:lnSpc>
            </a:pPr>
            <a:endParaRPr lang="zh-CN" altLang="zh-CN" dirty="0"/>
          </a:p>
          <a:p>
            <a:pPr>
              <a:lnSpc>
                <a:spcPct val="170000"/>
              </a:lnSpc>
            </a:pPr>
            <a:endParaRPr sz="1800" dirty="0"/>
          </a:p>
        </p:txBody>
      </p:sp>
      <p:sp>
        <p:nvSpPr>
          <p:cNvPr id="131" name="Content Placeholder 2"/>
          <p:cNvSpPr txBox="1">
            <a:spLocks noGrp="1"/>
          </p:cNvSpPr>
          <p:nvPr/>
        </p:nvSpPr>
        <p:spPr>
          <a:xfrm>
            <a:off x="598805" y="1442720"/>
            <a:ext cx="6075680"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a:lnSpc>
                <a:spcPct val="150000"/>
              </a:lnSpc>
            </a:pPr>
            <a:r>
              <a:rPr lang="zh-CN" altLang="en-US" sz="1600" dirty="0">
                <a:ea typeface="宋体" panose="02010600030101010101" pitchFamily="2" charset="-122"/>
                <a:sym typeface="+mn-ea"/>
              </a:rPr>
              <a:t>机器学习包括监督学习，无监督学习，半监督学习，强化学习</a:t>
            </a:r>
            <a:endParaRPr lang="zh-CN" altLang="en-US" sz="1600" dirty="0">
              <a:ea typeface="宋体" panose="02010600030101010101" pitchFamily="2" charset="-122"/>
              <a:sym typeface="+mn-ea"/>
            </a:endParaRPr>
          </a:p>
          <a:p>
            <a:pPr>
              <a:lnSpc>
                <a:spcPct val="170000"/>
              </a:lnSpc>
            </a:pPr>
            <a:r>
              <a:rPr lang="zh-CN" altLang="zh-CN" sz="1600" dirty="0">
                <a:latin typeface="宋体" panose="02010600030101010101" pitchFamily="2" charset="-122"/>
                <a:ea typeface="宋体" panose="02010600030101010101" pitchFamily="2" charset="-122"/>
                <a:cs typeface="宋体" panose="02010600030101010101" pitchFamily="2" charset="-122"/>
                <a:sym typeface="+mn-ea"/>
              </a:rPr>
              <a:t>符号学派，认为事情都是有因果的，机器可以自己摸索出规律，典型代表为决策树</a:t>
            </a:r>
            <a:endParaRPr lang="zh-CN" altLang="zh-CN" sz="1600" dirty="0">
              <a:latin typeface="宋体" panose="02010600030101010101" pitchFamily="2" charset="-122"/>
              <a:ea typeface="宋体" panose="02010600030101010101" pitchFamily="2" charset="-122"/>
              <a:cs typeface="宋体" panose="02010600030101010101" pitchFamily="2" charset="-122"/>
              <a:sym typeface="+mn-ea"/>
            </a:endParaRPr>
          </a:p>
          <a:p>
            <a:pPr>
              <a:lnSpc>
                <a:spcPct val="170000"/>
              </a:lnSpc>
            </a:pPr>
            <a:r>
              <a:rPr lang="zh-CN" altLang="en-US" sz="1600" dirty="0">
                <a:latin typeface="宋体" panose="02010600030101010101" pitchFamily="2" charset="-122"/>
                <a:ea typeface="宋体" panose="02010600030101010101" pitchFamily="2" charset="-122"/>
                <a:cs typeface="宋体" panose="02010600030101010101" pitchFamily="2" charset="-122"/>
                <a:sym typeface="+mn-ea"/>
              </a:rPr>
              <a:t>贝叶斯学派，因果之间不是必然发生，是有一定概率的，即</a:t>
            </a:r>
            <a:r>
              <a:rPr lang="en-US" altLang="zh-CN" sz="1600" dirty="0">
                <a:latin typeface="宋体" panose="02010600030101010101" pitchFamily="2" charset="-122"/>
                <a:ea typeface="宋体" panose="02010600030101010101" pitchFamily="2" charset="-122"/>
                <a:cs typeface="宋体" panose="02010600030101010101" pitchFamily="2" charset="-122"/>
                <a:sym typeface="+mn-ea"/>
              </a:rPr>
              <a:t>P(A|B)</a:t>
            </a:r>
            <a:r>
              <a:rPr lang="zh-CN" altLang="zh-CN" sz="1600" dirty="0">
                <a:latin typeface="宋体" panose="02010600030101010101" pitchFamily="2" charset="-122"/>
                <a:ea typeface="宋体" panose="02010600030101010101" pitchFamily="2" charset="-122"/>
                <a:cs typeface="宋体" panose="02010600030101010101" pitchFamily="2" charset="-122"/>
                <a:sym typeface="+mn-ea"/>
              </a:rPr>
              <a:t>，典型代表为朴素贝叶斯</a:t>
            </a:r>
            <a:endParaRPr lang="zh-CN" altLang="zh-CN" sz="1600" dirty="0">
              <a:latin typeface="宋体" panose="02010600030101010101" pitchFamily="2" charset="-122"/>
              <a:ea typeface="宋体" panose="02010600030101010101" pitchFamily="2" charset="-122"/>
              <a:cs typeface="宋体" panose="02010600030101010101" pitchFamily="2" charset="-122"/>
              <a:sym typeface="+mn-ea"/>
            </a:endParaRPr>
          </a:p>
          <a:p>
            <a:pPr>
              <a:lnSpc>
                <a:spcPct val="170000"/>
              </a:lnSpc>
            </a:pPr>
            <a:r>
              <a:rPr lang="zh-CN" altLang="zh-CN" sz="1600" dirty="0">
                <a:latin typeface="宋体" panose="02010600030101010101" pitchFamily="2" charset="-122"/>
                <a:ea typeface="宋体" panose="02010600030101010101" pitchFamily="2" charset="-122"/>
                <a:cs typeface="宋体" panose="02010600030101010101" pitchFamily="2" charset="-122"/>
                <a:sym typeface="+mn-ea"/>
              </a:rPr>
              <a:t>类推学派，通过类比可以让我们学习到很多未知的知识，所以我们需要先定义</a:t>
            </a:r>
            <a:r>
              <a:rPr lang="en-US" altLang="zh-CN" sz="1600" dirty="0">
                <a:latin typeface="宋体" panose="02010600030101010101" pitchFamily="2" charset="-122"/>
                <a:ea typeface="宋体" panose="02010600030101010101" pitchFamily="2" charset="-122"/>
                <a:cs typeface="宋体" panose="02010600030101010101" pitchFamily="2" charset="-122"/>
                <a:sym typeface="+mn-ea"/>
              </a:rPr>
              <a:t>“</a:t>
            </a:r>
            <a:r>
              <a:rPr lang="zh-CN" altLang="en-US" sz="1600" dirty="0">
                <a:latin typeface="宋体" panose="02010600030101010101" pitchFamily="2" charset="-122"/>
                <a:ea typeface="宋体" panose="02010600030101010101" pitchFamily="2" charset="-122"/>
                <a:cs typeface="宋体" panose="02010600030101010101" pitchFamily="2" charset="-122"/>
                <a:sym typeface="+mn-ea"/>
              </a:rPr>
              <a:t>相似度</a:t>
            </a:r>
            <a:r>
              <a:rPr lang="en-US" altLang="zh-CN" sz="1600" dirty="0">
                <a:latin typeface="宋体" panose="02010600030101010101" pitchFamily="2" charset="-122"/>
                <a:ea typeface="宋体" panose="02010600030101010101" pitchFamily="2" charset="-122"/>
                <a:cs typeface="宋体" panose="02010600030101010101" pitchFamily="2" charset="-122"/>
                <a:sym typeface="+mn-ea"/>
              </a:rPr>
              <a:t>”</a:t>
            </a:r>
            <a:r>
              <a:rPr lang="zh-CN" altLang="en-US" sz="1600" dirty="0">
                <a:latin typeface="宋体" panose="02010600030101010101" pitchFamily="2" charset="-122"/>
                <a:ea typeface="宋体" panose="02010600030101010101" pitchFamily="2" charset="-122"/>
                <a:cs typeface="宋体" panose="02010600030101010101" pitchFamily="2" charset="-122"/>
                <a:sym typeface="+mn-ea"/>
              </a:rPr>
              <a:t>，通过相似度进行发现</a:t>
            </a:r>
            <a:endParaRPr lang="zh-CN" altLang="en-US" sz="1600" dirty="0">
              <a:latin typeface="宋体" panose="02010600030101010101" pitchFamily="2" charset="-122"/>
              <a:ea typeface="宋体" panose="02010600030101010101" pitchFamily="2" charset="-122"/>
              <a:cs typeface="宋体" panose="02010600030101010101" pitchFamily="2" charset="-122"/>
              <a:sym typeface="+mn-ea"/>
            </a:endParaRPr>
          </a:p>
          <a:p>
            <a:pPr>
              <a:lnSpc>
                <a:spcPct val="170000"/>
              </a:lnSpc>
            </a:pPr>
            <a:r>
              <a:rPr lang="zh-CN" altLang="en-US" sz="1600" dirty="0">
                <a:latin typeface="宋体" panose="02010600030101010101" pitchFamily="2" charset="-122"/>
                <a:ea typeface="宋体" panose="02010600030101010101" pitchFamily="2" charset="-122"/>
                <a:cs typeface="宋体" panose="02010600030101010101" pitchFamily="2" charset="-122"/>
                <a:sym typeface="+mn-ea"/>
              </a:rPr>
              <a:t>联结学派，模仿人脑神经元的工作原理，所有模式识别和记忆建立在神经元的不同连接方式上，典型代表为神经网络，深度学习</a:t>
            </a:r>
            <a:endParaRPr lang="zh-CN" altLang="en-US" sz="1600" dirty="0">
              <a:latin typeface="宋体" panose="02010600030101010101" pitchFamily="2" charset="-122"/>
              <a:ea typeface="宋体" panose="02010600030101010101" pitchFamily="2" charset="-122"/>
              <a:cs typeface="宋体" panose="02010600030101010101" pitchFamily="2" charset="-122"/>
              <a:sym typeface="+mn-ea"/>
            </a:endParaRPr>
          </a:p>
          <a:p>
            <a:pPr>
              <a:lnSpc>
                <a:spcPct val="170000"/>
              </a:lnSpc>
            </a:pPr>
            <a:r>
              <a:rPr lang="zh-CN" altLang="en-US" sz="1600" dirty="0">
                <a:latin typeface="宋体" panose="02010600030101010101" pitchFamily="2" charset="-122"/>
                <a:ea typeface="宋体" panose="02010600030101010101" pitchFamily="2" charset="-122"/>
                <a:cs typeface="宋体" panose="02010600030101010101" pitchFamily="2" charset="-122"/>
                <a:sym typeface="+mn-ea"/>
              </a:rPr>
              <a:t>进化学派，上帝通过基因选择来适者生存，典型代表为遗传算法</a:t>
            </a:r>
            <a:endParaRPr lang="zh-CN" altLang="en-US" sz="1600" dirty="0">
              <a:latin typeface="宋体" panose="02010600030101010101" pitchFamily="2" charset="-122"/>
              <a:ea typeface="宋体" panose="02010600030101010101" pitchFamily="2" charset="-122"/>
              <a:cs typeface="宋体" panose="02010600030101010101" pitchFamily="2" charset="-122"/>
              <a:sym typeface="+mn-ea"/>
            </a:endParaRPr>
          </a:p>
          <a:p>
            <a:pPr>
              <a:lnSpc>
                <a:spcPct val="150000"/>
              </a:lnSpc>
            </a:pPr>
            <a:endParaRPr lang="zh-CN" altLang="en-US" sz="1600" dirty="0">
              <a:ea typeface="宋体" panose="02010600030101010101" pitchFamily="2" charset="-122"/>
              <a:sym typeface="+mn-ea"/>
            </a:endParaRPr>
          </a:p>
          <a:p>
            <a:pPr>
              <a:lnSpc>
                <a:spcPct val="150000"/>
              </a:lnSpc>
            </a:pPr>
            <a:endParaRPr lang="zh-CN" altLang="zh-CN" sz="1600" dirty="0">
              <a:ea typeface="宋体" panose="02010600030101010101" pitchFamily="2" charset="-122"/>
              <a:sym typeface="+mn-ea"/>
            </a:endParaRPr>
          </a:p>
        </p:txBody>
      </p:sp>
      <p:pic>
        <p:nvPicPr>
          <p:cNvPr id="5" name="图片 4" descr="机器学习流派-3"/>
          <p:cNvPicPr>
            <a:picLocks noChangeAspect="1"/>
          </p:cNvPicPr>
          <p:nvPr/>
        </p:nvPicPr>
        <p:blipFill>
          <a:blip r:embed="rId1"/>
          <a:stretch>
            <a:fillRect/>
          </a:stretch>
        </p:blipFill>
        <p:spPr>
          <a:xfrm>
            <a:off x="6886575" y="1686560"/>
            <a:ext cx="4583430" cy="4265295"/>
          </a:xfrm>
          <a:prstGeom prst="rect">
            <a:avLst/>
          </a:prstGeom>
        </p:spPr>
      </p:pic>
    </p:spTree>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 name="Rectangle 6"/>
          <p:cNvSpPr/>
          <p:nvPr/>
        </p:nvSpPr>
        <p:spPr>
          <a:xfrm>
            <a:off x="321564" y="320039"/>
            <a:ext cx="11548872" cy="6217922"/>
          </a:xfrm>
          <a:prstGeom prst="rect">
            <a:avLst/>
          </a:prstGeom>
          <a:solidFill>
            <a:srgbClr val="000000">
              <a:alpha val="12000"/>
            </a:srgbClr>
          </a:solidFill>
          <a:ln w="12700">
            <a:miter lim="400000"/>
          </a:ln>
        </p:spPr>
        <p:txBody>
          <a:bodyPr lIns="45719" rIns="45719" anchor="ctr"/>
          <a:lstStyle/>
          <a:p>
            <a:pPr algn="ctr">
              <a:defRPr>
                <a:solidFill>
                  <a:srgbClr val="FFFFFF"/>
                </a:solidFill>
              </a:defRPr>
            </a:pPr>
          </a:p>
        </p:txBody>
      </p:sp>
      <p:sp>
        <p:nvSpPr>
          <p:cNvPr id="150" name="Title 1"/>
          <p:cNvSpPr txBox="1">
            <a:spLocks noGrp="1"/>
          </p:cNvSpPr>
          <p:nvPr>
            <p:ph type="ctrTitle"/>
          </p:nvPr>
        </p:nvSpPr>
        <p:spPr>
          <a:xfrm>
            <a:off x="4380588" y="965198"/>
            <a:ext cx="6766077" cy="4927603"/>
          </a:xfrm>
          <a:prstGeom prst="rect">
            <a:avLst/>
          </a:prstGeom>
        </p:spPr>
        <p:txBody>
          <a:bodyPr anchor="ctr"/>
          <a:lstStyle/>
          <a:p>
            <a:pPr algn="l">
              <a:defRPr sz="5400">
                <a:solidFill>
                  <a:srgbClr val="C00000"/>
                </a:solidFill>
              </a:defRPr>
            </a:pPr>
            <a:r>
              <a:rPr lang="en-US" sz="4800" dirty="0"/>
              <a:t>2</a:t>
            </a:r>
            <a:r>
              <a:rPr sz="4800" dirty="0"/>
              <a:t>/</a:t>
            </a:r>
            <a:r>
              <a:rPr lang="en-US" altLang="zh-CN" sz="4800" dirty="0"/>
              <a:t>2</a:t>
            </a:r>
            <a:r>
              <a:rPr lang="zh-CN" altLang="en-US" sz="4800" dirty="0"/>
              <a:t>  无监督学习</a:t>
            </a:r>
            <a:endParaRPr lang="zh-CN" altLang="zh-CN" sz="4800" dirty="0">
              <a:ea typeface="宋体" panose="02010600030101010101" pitchFamily="2" charset="-122"/>
              <a:sym typeface="+mn-ea"/>
            </a:endParaRPr>
          </a:p>
        </p:txBody>
      </p:sp>
      <p:sp>
        <p:nvSpPr>
          <p:cNvPr id="151" name="Straight Connector 8"/>
          <p:cNvSpPr/>
          <p:nvPr/>
        </p:nvSpPr>
        <p:spPr>
          <a:xfrm flipH="1">
            <a:off x="4055891" y="2057399"/>
            <a:ext cx="1" cy="2743201"/>
          </a:xfrm>
          <a:prstGeom prst="line">
            <a:avLst/>
          </a:prstGeom>
          <a:ln w="19050">
            <a:solidFill>
              <a:srgbClr val="262626"/>
            </a:solidFill>
            <a:miter/>
          </a:ln>
        </p:spPr>
        <p:txBody>
          <a:bodyPr lIns="45719" rIns="45719"/>
          <a:lstStyle/>
          <a:p/>
        </p:txBody>
      </p:sp>
    </p:spTree>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zh-CN" altLang="zh-CN" dirty="0">
                <a:ea typeface="宋体" panose="02010600030101010101" pitchFamily="2" charset="-122"/>
                <a:sym typeface="+mn-ea"/>
              </a:rPr>
              <a:t>聚类分析</a:t>
            </a:r>
            <a:endParaRPr lang="zh-CN" dirty="0">
              <a:ea typeface="宋体" panose="02010600030101010101" pitchFamily="2" charset="-122"/>
            </a:endParaRPr>
          </a:p>
        </p:txBody>
      </p:sp>
      <p:sp>
        <p:nvSpPr>
          <p:cNvPr id="131" name="Content Placeholder 2"/>
          <p:cNvSpPr txBox="1">
            <a:spLocks noGrp="1"/>
          </p:cNvSpPr>
          <p:nvPr/>
        </p:nvSpPr>
        <p:spPr>
          <a:xfrm>
            <a:off x="915670" y="1296670"/>
            <a:ext cx="5336540" cy="5292090"/>
          </a:xfrm>
          <a:prstGeom prst="rect">
            <a:avLst/>
          </a:prstGeom>
          <a:ln w="12700">
            <a:miter lim="400000"/>
          </a:ln>
        </p:spPr>
        <p:txBody>
          <a:bodyPr lIns="45719" rIns="45719">
            <a:normAutofit lnSpcReduction="20000"/>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zh-CN" sz="1800" dirty="0">
                <a:ea typeface="宋体" panose="02010600030101010101" pitchFamily="2" charset="-122"/>
              </a:rPr>
              <a:t>聚类分析：</a:t>
            </a:r>
            <a:endParaRPr sz="1800" dirty="0">
              <a:ea typeface="宋体" panose="02010600030101010101" pitchFamily="2" charset="-122"/>
            </a:endParaRPr>
          </a:p>
          <a:p>
            <a:pPr>
              <a:lnSpc>
                <a:spcPct val="150000"/>
              </a:lnSpc>
            </a:pPr>
            <a:r>
              <a:rPr sz="1800" dirty="0">
                <a:ea typeface="宋体" panose="02010600030101010101" pitchFamily="2" charset="-122"/>
              </a:rPr>
              <a:t>聚类是统计学上的概念，现在属于机器学习中非监督学习的范畴</a:t>
            </a:r>
            <a:endParaRPr sz="1800" dirty="0">
              <a:ea typeface="宋体" panose="02010600030101010101" pitchFamily="2" charset="-122"/>
            </a:endParaRPr>
          </a:p>
          <a:p>
            <a:pPr>
              <a:lnSpc>
                <a:spcPct val="150000"/>
              </a:lnSpc>
            </a:pPr>
            <a:r>
              <a:rPr sz="1800" dirty="0">
                <a:ea typeface="宋体" panose="02010600030101010101" pitchFamily="2" charset="-122"/>
              </a:rPr>
              <a:t>物以类聚 </a:t>
            </a:r>
            <a:r>
              <a:rPr lang="en-US" altLang="zh-CN" sz="1800" dirty="0">
                <a:ea typeface="宋体" panose="02010600030101010101" pitchFamily="2" charset="-122"/>
              </a:rPr>
              <a:t>=&gt; 同类相同、异类相异</a:t>
            </a:r>
            <a:endParaRPr lang="en-US" altLang="zh-CN" sz="1800" dirty="0">
              <a:ea typeface="宋体" panose="02010600030101010101" pitchFamily="2" charset="-122"/>
            </a:endParaRPr>
          </a:p>
          <a:p>
            <a:pPr marL="0" indent="0">
              <a:lnSpc>
                <a:spcPct val="150000"/>
              </a:lnSpc>
              <a:buNone/>
            </a:pPr>
            <a:r>
              <a:rPr lang="zh-CN" altLang="zh-CN" sz="1800" dirty="0">
                <a:ea typeface="宋体" panose="02010600030101010101" pitchFamily="2" charset="-122"/>
              </a:rPr>
              <a:t>聚类与分类的区别：</a:t>
            </a:r>
            <a:endParaRPr lang="zh-CN" altLang="zh-CN" sz="1800" dirty="0">
              <a:ea typeface="宋体" panose="02010600030101010101" pitchFamily="2" charset="-122"/>
            </a:endParaRPr>
          </a:p>
          <a:p>
            <a:pPr>
              <a:lnSpc>
                <a:spcPct val="150000"/>
              </a:lnSpc>
            </a:pPr>
            <a:r>
              <a:rPr lang="en-US" altLang="zh-CN" sz="1800" dirty="0">
                <a:ea typeface="宋体" panose="02010600030101010101" pitchFamily="2" charset="-122"/>
              </a:rPr>
              <a:t>分类是按照已定的模式和标准进行划分</a:t>
            </a:r>
            <a:r>
              <a:rPr lang="zh-CN" altLang="en-US" sz="1800" dirty="0">
                <a:ea typeface="宋体" panose="02010600030101010101" pitchFamily="2" charset="-122"/>
              </a:rPr>
              <a:t>，也就是说，在进行分类之前，我们事先已经有了一套划分的标准</a:t>
            </a:r>
            <a:endParaRPr lang="zh-CN" altLang="en-US" sz="1800" dirty="0">
              <a:ea typeface="宋体" panose="02010600030101010101" pitchFamily="2" charset="-122"/>
            </a:endParaRPr>
          </a:p>
          <a:p>
            <a:pPr>
              <a:lnSpc>
                <a:spcPct val="150000"/>
              </a:lnSpc>
            </a:pPr>
            <a:r>
              <a:rPr lang="zh-CN" altLang="en-US" sz="1800" dirty="0">
                <a:ea typeface="宋体" panose="02010600030101010101" pitchFamily="2" charset="-122"/>
              </a:rPr>
              <a:t>聚类，并不知道具体的划分标准，要靠算法进行判断数据之间的相似性，把相似的数据放在一起</a:t>
            </a:r>
            <a:endParaRPr sz="1800" dirty="0">
              <a:ea typeface="宋体" panose="02010600030101010101" pitchFamily="2" charset="-122"/>
            </a:endParaRPr>
          </a:p>
        </p:txBody>
      </p:sp>
      <p:pic>
        <p:nvPicPr>
          <p:cNvPr id="7" name="图片 6" descr="2"/>
          <p:cNvPicPr>
            <a:picLocks noChangeAspect="1"/>
          </p:cNvPicPr>
          <p:nvPr/>
        </p:nvPicPr>
        <p:blipFill>
          <a:blip r:embed="rId1"/>
          <a:stretch>
            <a:fillRect/>
          </a:stretch>
        </p:blipFill>
        <p:spPr>
          <a:xfrm>
            <a:off x="7129145" y="1215390"/>
            <a:ext cx="4738370" cy="5462905"/>
          </a:xfrm>
          <a:prstGeom prst="rect">
            <a:avLst/>
          </a:prstGeom>
        </p:spPr>
      </p:pic>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Rectangle 6"/>
          <p:cNvSpPr/>
          <p:nvPr/>
        </p:nvSpPr>
        <p:spPr>
          <a:xfrm>
            <a:off x="321564" y="320039"/>
            <a:ext cx="11548872" cy="6217922"/>
          </a:xfrm>
          <a:prstGeom prst="rect">
            <a:avLst/>
          </a:prstGeom>
          <a:solidFill>
            <a:srgbClr val="000000">
              <a:alpha val="12000"/>
            </a:srgbClr>
          </a:solidFill>
          <a:ln w="12700">
            <a:miter lim="400000"/>
          </a:ln>
        </p:spPr>
        <p:txBody>
          <a:bodyPr lIns="45719" rIns="45719" anchor="ctr"/>
          <a:lstStyle/>
          <a:p>
            <a:pPr algn="ctr">
              <a:defRPr>
                <a:solidFill>
                  <a:srgbClr val="FFFFFF"/>
                </a:solidFill>
              </a:defRPr>
            </a:pPr>
          </a:p>
        </p:txBody>
      </p:sp>
      <p:sp>
        <p:nvSpPr>
          <p:cNvPr id="134" name="Title 1"/>
          <p:cNvSpPr txBox="1">
            <a:spLocks noGrp="1"/>
          </p:cNvSpPr>
          <p:nvPr>
            <p:ph type="ctrTitle"/>
          </p:nvPr>
        </p:nvSpPr>
        <p:spPr>
          <a:xfrm>
            <a:off x="4380588" y="965198"/>
            <a:ext cx="6766077" cy="4927603"/>
          </a:xfrm>
          <a:prstGeom prst="rect">
            <a:avLst/>
          </a:prstGeom>
        </p:spPr>
        <p:txBody>
          <a:bodyPr anchor="ctr"/>
          <a:lstStyle/>
          <a:p>
            <a:pPr algn="l">
              <a:defRPr sz="5400">
                <a:solidFill>
                  <a:srgbClr val="C00000"/>
                </a:solidFill>
              </a:defRPr>
            </a:pPr>
            <a:r>
              <a:rPr lang="en-US" sz="4800" dirty="0"/>
              <a:t>1</a:t>
            </a:r>
            <a:r>
              <a:rPr lang="en-US" altLang="zh-CN" sz="4800" dirty="0"/>
              <a:t>/2</a:t>
            </a:r>
            <a:r>
              <a:rPr lang="zh-CN" altLang="en-US" sz="4800" dirty="0"/>
              <a:t> </a:t>
            </a:r>
            <a:r>
              <a:rPr lang="zh-CN" altLang="en-US" sz="4800" dirty="0">
                <a:latin typeface="Calibri Light" panose="020F0302020204030204" charset="0"/>
                <a:ea typeface="宋体" panose="02010600030101010101" pitchFamily="2" charset="-122"/>
                <a:cs typeface="Calibri Light" panose="020F0302020204030204" charset="0"/>
                <a:sym typeface="+mn-ea"/>
              </a:rPr>
              <a:t>常用机器学习模型</a:t>
            </a:r>
            <a:endParaRPr lang="en-US" altLang="zh-CN" sz="4800" dirty="0">
              <a:ea typeface="宋体" panose="02010600030101010101" pitchFamily="2" charset="-122"/>
              <a:sym typeface="+mn-ea"/>
            </a:endParaRPr>
          </a:p>
        </p:txBody>
      </p:sp>
      <p:sp>
        <p:nvSpPr>
          <p:cNvPr id="135" name="Straight Connector 8"/>
          <p:cNvSpPr/>
          <p:nvPr/>
        </p:nvSpPr>
        <p:spPr>
          <a:xfrm flipH="1">
            <a:off x="4055891" y="2057399"/>
            <a:ext cx="1" cy="2743201"/>
          </a:xfrm>
          <a:prstGeom prst="line">
            <a:avLst/>
          </a:prstGeom>
          <a:ln w="19050">
            <a:solidFill>
              <a:srgbClr val="262626"/>
            </a:solidFill>
            <a:miter/>
          </a:ln>
        </p:spPr>
        <p:txBody>
          <a:bodyPr lIns="45719" rIns="45719"/>
          <a:lstStyle/>
          <a:p/>
        </p:txBody>
      </p:sp>
    </p:spTree>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fontScale="90000"/>
          </a:bodyPr>
          <a:lstStyle>
            <a:lvl1pPr>
              <a:defRPr>
                <a:solidFill>
                  <a:srgbClr val="C00000"/>
                </a:solidFill>
              </a:defRPr>
            </a:lvl1pPr>
          </a:lstStyle>
          <a:p>
            <a:r>
              <a:rPr lang="en-US" altLang="zh-CN" dirty="0"/>
              <a:t>Project B</a:t>
            </a:r>
            <a:r>
              <a:rPr lang="zh-CN" altLang="en-US" dirty="0">
                <a:ea typeface="宋体" panose="02010600030101010101" pitchFamily="2" charset="-122"/>
              </a:rPr>
              <a:t>：给商场的顾客进行聚类（打标签）</a:t>
            </a:r>
            <a:endParaRPr dirty="0"/>
          </a:p>
        </p:txBody>
      </p:sp>
      <p:graphicFrame>
        <p:nvGraphicFramePr>
          <p:cNvPr id="2" name="表格 1"/>
          <p:cNvGraphicFramePr/>
          <p:nvPr>
            <p:custDataLst>
              <p:tags r:id="rId1"/>
            </p:custDataLst>
          </p:nvPr>
        </p:nvGraphicFramePr>
        <p:xfrm>
          <a:off x="6747510" y="1240155"/>
          <a:ext cx="5212080" cy="5431790"/>
        </p:xfrm>
        <a:graphic>
          <a:graphicData uri="http://schemas.openxmlformats.org/drawingml/2006/table">
            <a:tbl>
              <a:tblPr firstRow="1" bandRow="1">
                <a:tableStyleId>{5C22544A-7EE6-4342-B048-85BDC9FD1C3A}</a:tableStyleId>
              </a:tblPr>
              <a:tblGrid>
                <a:gridCol w="1000760"/>
                <a:gridCol w="805180"/>
                <a:gridCol w="662305"/>
                <a:gridCol w="1341120"/>
                <a:gridCol w="1402715"/>
              </a:tblGrid>
              <a:tr h="485140">
                <a:tc>
                  <a:txBody>
                    <a:bodyPr/>
                    <a:lstStyle/>
                    <a:p>
                      <a:pPr algn="l">
                        <a:buNone/>
                      </a:pPr>
                      <a:r>
                        <a:rPr lang="en-US" sz="1400">
                          <a:solidFill>
                            <a:srgbClr val="000000"/>
                          </a:solidFill>
                          <a:latin typeface="宋体" panose="02010600030101010101" pitchFamily="2" charset="-122"/>
                        </a:rPr>
                        <a:t>CustomerID</a:t>
                      </a:r>
                      <a:endParaRPr lang="en-US" altLang="en-US" sz="1400">
                        <a:solidFill>
                          <a:srgbClr val="000000"/>
                        </a:solidFill>
                        <a:latin typeface="宋体" panose="02010600030101010101" pitchFamily="2" charset="-122"/>
                      </a:endParaRPr>
                    </a:p>
                  </a:txBody>
                  <a:tcPr marL="12700" marR="12700" marT="12700" vert="horz" anchor="ctr">
                    <a:lnL>
                      <a:noFill/>
                    </a:lnL>
                    <a:lnR>
                      <a:noFill/>
                    </a:lnR>
                    <a:lnT cap="flat">
                      <a:noFill/>
                    </a:lnT>
                    <a:lnB cap="flat">
                      <a:noFill/>
                    </a:lnB>
                    <a:lnTlToBr>
                      <a:noFill/>
                    </a:lnTlToBr>
                    <a:lnBlToTr>
                      <a:noFill/>
                    </a:lnBlToTr>
                    <a:noFill/>
                  </a:tcPr>
                </a:tc>
                <a:tc>
                  <a:txBody>
                    <a:bodyPr/>
                    <a:lstStyle/>
                    <a:p>
                      <a:pPr algn="l">
                        <a:buNone/>
                      </a:pPr>
                      <a:r>
                        <a:rPr lang="en-US" sz="1400">
                          <a:solidFill>
                            <a:srgbClr val="000000"/>
                          </a:solidFill>
                          <a:latin typeface="宋体" panose="02010600030101010101" pitchFamily="2" charset="-122"/>
                        </a:rPr>
                        <a:t>Gender</a:t>
                      </a:r>
                      <a:endParaRPr lang="en-US" altLang="en-US" sz="1400">
                        <a:solidFill>
                          <a:srgbClr val="000000"/>
                        </a:solidFill>
                        <a:latin typeface="宋体" panose="02010600030101010101" pitchFamily="2" charset="-122"/>
                      </a:endParaRPr>
                    </a:p>
                  </a:txBody>
                  <a:tcPr marL="12700" marR="12700" marT="12700" vert="horz" anchor="ctr">
                    <a:lnL>
                      <a:noFill/>
                    </a:lnL>
                    <a:lnR>
                      <a:noFill/>
                    </a:lnR>
                    <a:lnT cap="flat">
                      <a:noFill/>
                    </a:lnT>
                    <a:lnB cap="flat">
                      <a:noFill/>
                    </a:lnB>
                    <a:lnTlToBr>
                      <a:noFill/>
                    </a:lnTlToBr>
                    <a:lnBlToTr>
                      <a:noFill/>
                    </a:lnBlToTr>
                    <a:noFill/>
                  </a:tcPr>
                </a:tc>
                <a:tc>
                  <a:txBody>
                    <a:bodyPr/>
                    <a:lstStyle/>
                    <a:p>
                      <a:pPr algn="l">
                        <a:buNone/>
                      </a:pPr>
                      <a:r>
                        <a:rPr lang="en-US" sz="1400">
                          <a:solidFill>
                            <a:srgbClr val="000000"/>
                          </a:solidFill>
                          <a:latin typeface="宋体" panose="02010600030101010101" pitchFamily="2" charset="-122"/>
                        </a:rPr>
                        <a:t>Age</a:t>
                      </a:r>
                      <a:endParaRPr lang="en-US" altLang="en-US" sz="1400">
                        <a:solidFill>
                          <a:srgbClr val="000000"/>
                        </a:solidFill>
                        <a:latin typeface="宋体" panose="02010600030101010101" pitchFamily="2" charset="-122"/>
                      </a:endParaRPr>
                    </a:p>
                  </a:txBody>
                  <a:tcPr marL="12700" marR="12700" marT="12700" vert="horz" anchor="ctr">
                    <a:lnL>
                      <a:noFill/>
                    </a:lnL>
                    <a:lnR>
                      <a:noFill/>
                    </a:lnR>
                    <a:lnT cap="flat">
                      <a:noFill/>
                    </a:lnT>
                    <a:lnB cap="flat">
                      <a:noFill/>
                    </a:lnB>
                    <a:lnTlToBr>
                      <a:noFill/>
                    </a:lnTlToBr>
                    <a:lnBlToTr>
                      <a:noFill/>
                    </a:lnBlToTr>
                    <a:noFill/>
                  </a:tcPr>
                </a:tc>
                <a:tc>
                  <a:txBody>
                    <a:bodyPr/>
                    <a:lstStyle/>
                    <a:p>
                      <a:pPr algn="l">
                        <a:buNone/>
                      </a:pPr>
                      <a:r>
                        <a:rPr lang="en-US" sz="1400">
                          <a:solidFill>
                            <a:srgbClr val="000000"/>
                          </a:solidFill>
                          <a:latin typeface="宋体" panose="02010600030101010101" pitchFamily="2" charset="-122"/>
                        </a:rPr>
                        <a:t>Annual Income (k$)</a:t>
                      </a:r>
                      <a:endParaRPr lang="en-US" altLang="en-US" sz="1400">
                        <a:solidFill>
                          <a:srgbClr val="000000"/>
                        </a:solidFill>
                        <a:latin typeface="宋体" panose="02010600030101010101" pitchFamily="2" charset="-122"/>
                      </a:endParaRPr>
                    </a:p>
                  </a:txBody>
                  <a:tcPr marL="12700" marR="12700" marT="12700" vert="horz" anchor="ctr">
                    <a:lnL>
                      <a:noFill/>
                    </a:lnL>
                    <a:lnR cap="flat">
                      <a:noFill/>
                    </a:lnR>
                    <a:lnT cap="flat">
                      <a:noFill/>
                    </a:lnT>
                    <a:lnB cap="flat">
                      <a:noFill/>
                    </a:lnB>
                    <a:lnTlToBr>
                      <a:noFill/>
                    </a:lnTlToBr>
                    <a:lnBlToTr>
                      <a:noFill/>
                    </a:lnBlToTr>
                    <a:noFill/>
                  </a:tcPr>
                </a:tc>
                <a:tc>
                  <a:txBody>
                    <a:bodyPr/>
                    <a:p>
                      <a:pPr algn="l">
                        <a:buNone/>
                      </a:pPr>
                      <a:r>
                        <a:rPr lang="en-US" sz="1400">
                          <a:solidFill>
                            <a:srgbClr val="000000"/>
                          </a:solidFill>
                          <a:latin typeface="宋体" panose="02010600030101010101" pitchFamily="2" charset="-122"/>
                        </a:rPr>
                        <a:t>Spending Score (1-100)</a:t>
                      </a:r>
                      <a:endParaRPr lang="en-US" altLang="en-US" sz="1400">
                        <a:solidFill>
                          <a:srgbClr val="000000"/>
                        </a:solidFill>
                        <a:latin typeface="宋体" panose="02010600030101010101" pitchFamily="2" charset="-122"/>
                      </a:endParaRPr>
                    </a:p>
                  </a:txBody>
                  <a:tcPr marL="12700" marR="12700" marT="12700" vert="horz" anchor="ctr">
                    <a:lnL>
                      <a:noFill/>
                    </a:lnL>
                    <a:lnR cap="flat">
                      <a:noFill/>
                    </a:lnR>
                    <a:lnT cap="flat">
                      <a:noFill/>
                    </a:lnT>
                    <a:lnB cap="flat">
                      <a:noFill/>
                    </a:lnB>
                    <a:lnTlToBr>
                      <a:noFill/>
                    </a:lnTlToBr>
                    <a:lnBlToTr>
                      <a:noFill/>
                    </a:lnBlToTr>
                    <a:noFill/>
                  </a:tcPr>
                </a:tc>
              </a:tr>
              <a:tr h="271780">
                <a:tc>
                  <a:txBody>
                    <a:bodyPr/>
                    <a:lstStyle/>
                    <a:p>
                      <a:pPr algn="l">
                        <a:buNone/>
                      </a:pPr>
                      <a:r>
                        <a:rPr lang="en-US" sz="1400">
                          <a:solidFill>
                            <a:srgbClr val="000000"/>
                          </a:solidFill>
                          <a:latin typeface="宋体" panose="02010600030101010101" pitchFamily="2" charset="-122"/>
                        </a:rPr>
                        <a:t>1</a:t>
                      </a:r>
                      <a:endParaRPr lang="en-US" altLang="en-US" sz="1400">
                        <a:solidFill>
                          <a:srgbClr val="000000"/>
                        </a:solidFill>
                        <a:latin typeface="宋体" panose="02010600030101010101" pitchFamily="2" charset="-122"/>
                      </a:endParaRPr>
                    </a:p>
                  </a:txBody>
                  <a:tcPr marL="12700" marR="12700" marT="12700" vert="horz" anchor="ctr">
                    <a:lnL>
                      <a:noFill/>
                    </a:lnL>
                    <a:lnR>
                      <a:noFill/>
                    </a:lnR>
                    <a:lnT cap="flat">
                      <a:noFill/>
                    </a:lnT>
                    <a:lnB cap="flat">
                      <a:noFill/>
                    </a:lnB>
                    <a:lnTlToBr>
                      <a:noFill/>
                    </a:lnTlToBr>
                    <a:lnBlToTr>
                      <a:noFill/>
                    </a:lnBlToTr>
                    <a:noFill/>
                  </a:tcPr>
                </a:tc>
                <a:tc>
                  <a:txBody>
                    <a:bodyPr/>
                    <a:lstStyle/>
                    <a:p>
                      <a:pPr algn="l">
                        <a:buNone/>
                      </a:pPr>
                      <a:r>
                        <a:rPr lang="en-US" sz="1400">
                          <a:solidFill>
                            <a:srgbClr val="000000"/>
                          </a:solidFill>
                          <a:latin typeface="宋体" panose="02010600030101010101" pitchFamily="2" charset="-122"/>
                        </a:rPr>
                        <a:t>Male</a:t>
                      </a:r>
                      <a:endParaRPr lang="en-US" altLang="en-US" sz="1400">
                        <a:solidFill>
                          <a:srgbClr val="000000"/>
                        </a:solidFill>
                        <a:latin typeface="宋体" panose="02010600030101010101" pitchFamily="2" charset="-122"/>
                      </a:endParaRPr>
                    </a:p>
                  </a:txBody>
                  <a:tcPr marL="12700" marR="12700" marT="12700" vert="horz" anchor="ctr">
                    <a:lnL>
                      <a:noFill/>
                    </a:lnL>
                    <a:lnR>
                      <a:noFill/>
                    </a:lnR>
                    <a:lnT cap="flat">
                      <a:noFill/>
                    </a:lnT>
                    <a:lnB cap="flat">
                      <a:noFill/>
                    </a:lnB>
                    <a:lnTlToBr>
                      <a:noFill/>
                    </a:lnTlToBr>
                    <a:lnBlToTr>
                      <a:noFill/>
                    </a:lnBlToTr>
                    <a:noFill/>
                  </a:tcPr>
                </a:tc>
                <a:tc>
                  <a:txBody>
                    <a:bodyPr/>
                    <a:lstStyle/>
                    <a:p>
                      <a:pPr algn="l">
                        <a:buNone/>
                      </a:pPr>
                      <a:r>
                        <a:rPr lang="en-US" sz="1400">
                          <a:solidFill>
                            <a:srgbClr val="000000"/>
                          </a:solidFill>
                          <a:latin typeface="宋体" panose="02010600030101010101" pitchFamily="2" charset="-122"/>
                        </a:rPr>
                        <a:t>19</a:t>
                      </a:r>
                      <a:endParaRPr lang="en-US" altLang="en-US" sz="1400">
                        <a:solidFill>
                          <a:srgbClr val="000000"/>
                        </a:solidFill>
                        <a:latin typeface="宋体" panose="02010600030101010101" pitchFamily="2" charset="-122"/>
                      </a:endParaRPr>
                    </a:p>
                  </a:txBody>
                  <a:tcPr marL="12700" marR="12700" marT="12700" vert="horz" anchor="ctr">
                    <a:lnL>
                      <a:noFill/>
                    </a:lnL>
                    <a:lnR>
                      <a:noFill/>
                    </a:lnR>
                    <a:lnT cap="flat">
                      <a:noFill/>
                    </a:lnT>
                    <a:lnB cap="flat">
                      <a:noFill/>
                    </a:lnB>
                    <a:lnTlToBr>
                      <a:noFill/>
                    </a:lnTlToBr>
                    <a:lnBlToTr>
                      <a:noFill/>
                    </a:lnBlToTr>
                    <a:noFill/>
                  </a:tcPr>
                </a:tc>
                <a:tc>
                  <a:txBody>
                    <a:bodyPr/>
                    <a:lstStyle/>
                    <a:p>
                      <a:pPr algn="l">
                        <a:buNone/>
                      </a:pPr>
                      <a:r>
                        <a:rPr lang="en-US" sz="1400">
                          <a:solidFill>
                            <a:srgbClr val="000000"/>
                          </a:solidFill>
                          <a:latin typeface="宋体" panose="02010600030101010101" pitchFamily="2" charset="-122"/>
                        </a:rPr>
                        <a:t>15</a:t>
                      </a:r>
                      <a:endParaRPr lang="en-US" altLang="en-US" sz="1400">
                        <a:solidFill>
                          <a:srgbClr val="000000"/>
                        </a:solidFill>
                        <a:latin typeface="宋体" panose="02010600030101010101" pitchFamily="2" charset="-122"/>
                      </a:endParaRPr>
                    </a:p>
                  </a:txBody>
                  <a:tcPr marL="12700" marR="12700" marT="12700" vert="horz" anchor="ctr">
                    <a:lnL>
                      <a:noFill/>
                    </a:lnL>
                    <a:lnR cap="flat">
                      <a:noFill/>
                    </a:lnR>
                    <a:lnT cap="flat">
                      <a:noFill/>
                    </a:lnT>
                    <a:lnB cap="flat">
                      <a:noFill/>
                    </a:lnB>
                    <a:lnTlToBr>
                      <a:noFill/>
                    </a:lnTlToBr>
                    <a:lnBlToTr>
                      <a:noFill/>
                    </a:lnBlToTr>
                    <a:noFill/>
                  </a:tcPr>
                </a:tc>
                <a:tc>
                  <a:txBody>
                    <a:bodyPr/>
                    <a:p>
                      <a:pPr algn="l">
                        <a:buNone/>
                      </a:pPr>
                      <a:r>
                        <a:rPr lang="en-US" sz="1400">
                          <a:solidFill>
                            <a:srgbClr val="000000"/>
                          </a:solidFill>
                          <a:latin typeface="宋体" panose="02010600030101010101" pitchFamily="2" charset="-122"/>
                        </a:rPr>
                        <a:t>39</a:t>
                      </a:r>
                      <a:endParaRPr lang="en-US" altLang="en-US" sz="1400">
                        <a:solidFill>
                          <a:srgbClr val="000000"/>
                        </a:solidFill>
                        <a:latin typeface="宋体" panose="02010600030101010101" pitchFamily="2" charset="-122"/>
                      </a:endParaRPr>
                    </a:p>
                  </a:txBody>
                  <a:tcPr marL="12700" marR="12700" marT="12700" vert="horz" anchor="ctr">
                    <a:lnL>
                      <a:noFill/>
                    </a:lnL>
                    <a:lnR cap="flat">
                      <a:noFill/>
                    </a:lnR>
                    <a:lnT cap="flat">
                      <a:noFill/>
                    </a:lnT>
                    <a:lnB cap="flat">
                      <a:noFill/>
                    </a:lnB>
                    <a:lnTlToBr>
                      <a:noFill/>
                    </a:lnTlToBr>
                    <a:lnBlToTr>
                      <a:noFill/>
                    </a:lnBlToTr>
                    <a:noFill/>
                  </a:tcPr>
                </a:tc>
              </a:tr>
              <a:tr h="271780">
                <a:tc>
                  <a:txBody>
                    <a:bodyPr/>
                    <a:lstStyle/>
                    <a:p>
                      <a:pPr algn="l">
                        <a:buNone/>
                      </a:pPr>
                      <a:r>
                        <a:rPr lang="en-US" sz="1400">
                          <a:solidFill>
                            <a:srgbClr val="000000"/>
                          </a:solidFill>
                          <a:latin typeface="宋体" panose="02010600030101010101" pitchFamily="2" charset="-122"/>
                        </a:rPr>
                        <a:t>2</a:t>
                      </a:r>
                      <a:endParaRPr lang="en-US" altLang="en-US" sz="1400">
                        <a:solidFill>
                          <a:srgbClr val="000000"/>
                        </a:solidFill>
                        <a:latin typeface="宋体" panose="02010600030101010101" pitchFamily="2" charset="-122"/>
                      </a:endParaRPr>
                    </a:p>
                  </a:txBody>
                  <a:tcPr marL="12700" marR="12700" marT="12700" vert="horz" anchor="ctr">
                    <a:lnL>
                      <a:noFill/>
                    </a:lnL>
                    <a:lnR>
                      <a:noFill/>
                    </a:lnR>
                    <a:lnT cap="flat">
                      <a:noFill/>
                    </a:lnT>
                    <a:lnB cap="flat">
                      <a:noFill/>
                    </a:lnB>
                    <a:lnTlToBr>
                      <a:noFill/>
                    </a:lnTlToBr>
                    <a:lnBlToTr>
                      <a:noFill/>
                    </a:lnBlToTr>
                    <a:noFill/>
                  </a:tcPr>
                </a:tc>
                <a:tc>
                  <a:txBody>
                    <a:bodyPr/>
                    <a:lstStyle/>
                    <a:p>
                      <a:pPr algn="l">
                        <a:buNone/>
                      </a:pPr>
                      <a:r>
                        <a:rPr lang="en-US" sz="1400">
                          <a:solidFill>
                            <a:srgbClr val="000000"/>
                          </a:solidFill>
                          <a:latin typeface="宋体" panose="02010600030101010101" pitchFamily="2" charset="-122"/>
                        </a:rPr>
                        <a:t>Male</a:t>
                      </a:r>
                      <a:endParaRPr lang="en-US" altLang="en-US" sz="1400">
                        <a:solidFill>
                          <a:srgbClr val="000000"/>
                        </a:solidFill>
                        <a:latin typeface="宋体" panose="02010600030101010101" pitchFamily="2" charset="-122"/>
                      </a:endParaRPr>
                    </a:p>
                  </a:txBody>
                  <a:tcPr marL="12700" marR="12700" marT="12700" vert="horz" anchor="ctr">
                    <a:lnL>
                      <a:noFill/>
                    </a:lnL>
                    <a:lnR>
                      <a:noFill/>
                    </a:lnR>
                    <a:lnT cap="flat">
                      <a:noFill/>
                    </a:lnT>
                    <a:lnB cap="flat">
                      <a:noFill/>
                    </a:lnB>
                    <a:lnTlToBr>
                      <a:noFill/>
                    </a:lnTlToBr>
                    <a:lnBlToTr>
                      <a:noFill/>
                    </a:lnBlToTr>
                    <a:noFill/>
                  </a:tcPr>
                </a:tc>
                <a:tc>
                  <a:txBody>
                    <a:bodyPr/>
                    <a:lstStyle/>
                    <a:p>
                      <a:pPr algn="l">
                        <a:buNone/>
                      </a:pPr>
                      <a:r>
                        <a:rPr lang="en-US" sz="1400">
                          <a:solidFill>
                            <a:srgbClr val="000000"/>
                          </a:solidFill>
                          <a:latin typeface="宋体" panose="02010600030101010101" pitchFamily="2" charset="-122"/>
                        </a:rPr>
                        <a:t>21</a:t>
                      </a:r>
                      <a:endParaRPr lang="en-US" altLang="en-US" sz="1400">
                        <a:solidFill>
                          <a:srgbClr val="000000"/>
                        </a:solidFill>
                        <a:latin typeface="宋体" panose="02010600030101010101" pitchFamily="2" charset="-122"/>
                      </a:endParaRPr>
                    </a:p>
                  </a:txBody>
                  <a:tcPr marL="12700" marR="12700" marT="12700" vert="horz" anchor="ctr">
                    <a:lnL>
                      <a:noFill/>
                    </a:lnL>
                    <a:lnR>
                      <a:noFill/>
                    </a:lnR>
                    <a:lnT cap="flat">
                      <a:noFill/>
                    </a:lnT>
                    <a:lnB cap="flat">
                      <a:noFill/>
                    </a:lnB>
                    <a:lnTlToBr>
                      <a:noFill/>
                    </a:lnTlToBr>
                    <a:lnBlToTr>
                      <a:noFill/>
                    </a:lnBlToTr>
                    <a:noFill/>
                  </a:tcPr>
                </a:tc>
                <a:tc>
                  <a:txBody>
                    <a:bodyPr/>
                    <a:lstStyle/>
                    <a:p>
                      <a:pPr algn="l">
                        <a:buNone/>
                      </a:pPr>
                      <a:r>
                        <a:rPr lang="en-US" sz="1400">
                          <a:solidFill>
                            <a:srgbClr val="000000"/>
                          </a:solidFill>
                          <a:latin typeface="宋体" panose="02010600030101010101" pitchFamily="2" charset="-122"/>
                        </a:rPr>
                        <a:t>15</a:t>
                      </a:r>
                      <a:endParaRPr lang="en-US" altLang="en-US" sz="1400">
                        <a:solidFill>
                          <a:srgbClr val="000000"/>
                        </a:solidFill>
                        <a:latin typeface="宋体" panose="02010600030101010101" pitchFamily="2" charset="-122"/>
                      </a:endParaRPr>
                    </a:p>
                  </a:txBody>
                  <a:tcPr marL="12700" marR="12700" marT="12700" vert="horz" anchor="ctr">
                    <a:lnL>
                      <a:noFill/>
                    </a:lnL>
                    <a:lnR cap="flat">
                      <a:noFill/>
                    </a:lnR>
                    <a:lnT cap="flat">
                      <a:noFill/>
                    </a:lnT>
                    <a:lnB cap="flat">
                      <a:noFill/>
                    </a:lnB>
                    <a:lnTlToBr>
                      <a:noFill/>
                    </a:lnTlToBr>
                    <a:lnBlToTr>
                      <a:noFill/>
                    </a:lnBlToTr>
                    <a:noFill/>
                  </a:tcPr>
                </a:tc>
                <a:tc>
                  <a:txBody>
                    <a:bodyPr/>
                    <a:p>
                      <a:pPr algn="l">
                        <a:buNone/>
                      </a:pPr>
                      <a:r>
                        <a:rPr lang="en-US" sz="1400">
                          <a:solidFill>
                            <a:srgbClr val="000000"/>
                          </a:solidFill>
                          <a:latin typeface="宋体" panose="02010600030101010101" pitchFamily="2" charset="-122"/>
                        </a:rPr>
                        <a:t>81</a:t>
                      </a:r>
                      <a:endParaRPr lang="en-US" altLang="en-US" sz="1400">
                        <a:solidFill>
                          <a:srgbClr val="000000"/>
                        </a:solidFill>
                        <a:latin typeface="宋体" panose="02010600030101010101" pitchFamily="2" charset="-122"/>
                      </a:endParaRPr>
                    </a:p>
                  </a:txBody>
                  <a:tcPr marL="12700" marR="12700" marT="12700" vert="horz" anchor="ctr">
                    <a:lnL>
                      <a:noFill/>
                    </a:lnL>
                    <a:lnR cap="flat">
                      <a:noFill/>
                    </a:lnR>
                    <a:lnT cap="flat">
                      <a:noFill/>
                    </a:lnT>
                    <a:lnB cap="flat">
                      <a:noFill/>
                    </a:lnB>
                    <a:lnTlToBr>
                      <a:noFill/>
                    </a:lnTlToBr>
                    <a:lnBlToTr>
                      <a:noFill/>
                    </a:lnBlToTr>
                    <a:noFill/>
                  </a:tcPr>
                </a:tc>
              </a:tr>
              <a:tr h="271780">
                <a:tc>
                  <a:txBody>
                    <a:bodyPr/>
                    <a:lstStyle/>
                    <a:p>
                      <a:pPr algn="l">
                        <a:buNone/>
                      </a:pPr>
                      <a:r>
                        <a:rPr lang="en-US" sz="1400">
                          <a:solidFill>
                            <a:srgbClr val="000000"/>
                          </a:solidFill>
                          <a:latin typeface="宋体" panose="02010600030101010101" pitchFamily="2" charset="-122"/>
                        </a:rPr>
                        <a:t>3</a:t>
                      </a:r>
                      <a:endParaRPr lang="en-US" altLang="en-US" sz="1400">
                        <a:solidFill>
                          <a:srgbClr val="000000"/>
                        </a:solidFill>
                        <a:latin typeface="宋体" panose="02010600030101010101" pitchFamily="2" charset="-122"/>
                      </a:endParaRPr>
                    </a:p>
                  </a:txBody>
                  <a:tcPr marL="12700" marR="12700" marT="12700" vert="horz" anchor="ctr">
                    <a:lnL>
                      <a:noFill/>
                    </a:lnL>
                    <a:lnR>
                      <a:noFill/>
                    </a:lnR>
                    <a:lnT cap="flat">
                      <a:noFill/>
                    </a:lnT>
                    <a:lnB cap="flat">
                      <a:noFill/>
                    </a:lnB>
                    <a:lnTlToBr>
                      <a:noFill/>
                    </a:lnTlToBr>
                    <a:lnBlToTr>
                      <a:noFill/>
                    </a:lnBlToTr>
                    <a:noFill/>
                  </a:tcPr>
                </a:tc>
                <a:tc>
                  <a:txBody>
                    <a:bodyPr/>
                    <a:lstStyle/>
                    <a:p>
                      <a:pPr algn="l">
                        <a:buNone/>
                      </a:pPr>
                      <a:r>
                        <a:rPr lang="en-US" sz="1400">
                          <a:solidFill>
                            <a:srgbClr val="000000"/>
                          </a:solidFill>
                          <a:latin typeface="宋体" panose="02010600030101010101" pitchFamily="2" charset="-122"/>
                        </a:rPr>
                        <a:t>Female</a:t>
                      </a:r>
                      <a:endParaRPr lang="en-US" altLang="en-US" sz="1400">
                        <a:solidFill>
                          <a:srgbClr val="000000"/>
                        </a:solidFill>
                        <a:latin typeface="宋体" panose="02010600030101010101" pitchFamily="2" charset="-122"/>
                      </a:endParaRPr>
                    </a:p>
                  </a:txBody>
                  <a:tcPr marL="12700" marR="12700" marT="12700" vert="horz" anchor="ctr">
                    <a:lnL>
                      <a:noFill/>
                    </a:lnL>
                    <a:lnR>
                      <a:noFill/>
                    </a:lnR>
                    <a:lnT cap="flat">
                      <a:noFill/>
                    </a:lnT>
                    <a:lnB cap="flat">
                      <a:noFill/>
                    </a:lnB>
                    <a:lnTlToBr>
                      <a:noFill/>
                    </a:lnTlToBr>
                    <a:lnBlToTr>
                      <a:noFill/>
                    </a:lnBlToTr>
                    <a:noFill/>
                  </a:tcPr>
                </a:tc>
                <a:tc>
                  <a:txBody>
                    <a:bodyPr/>
                    <a:lstStyle/>
                    <a:p>
                      <a:pPr algn="l">
                        <a:buNone/>
                      </a:pPr>
                      <a:r>
                        <a:rPr lang="en-US" sz="1400">
                          <a:solidFill>
                            <a:srgbClr val="000000"/>
                          </a:solidFill>
                          <a:latin typeface="宋体" panose="02010600030101010101" pitchFamily="2" charset="-122"/>
                        </a:rPr>
                        <a:t>20</a:t>
                      </a:r>
                      <a:endParaRPr lang="en-US" altLang="en-US" sz="1400">
                        <a:solidFill>
                          <a:srgbClr val="000000"/>
                        </a:solidFill>
                        <a:latin typeface="宋体" panose="02010600030101010101" pitchFamily="2" charset="-122"/>
                      </a:endParaRPr>
                    </a:p>
                  </a:txBody>
                  <a:tcPr marL="12700" marR="12700" marT="12700" vert="horz" anchor="ctr">
                    <a:lnL>
                      <a:noFill/>
                    </a:lnL>
                    <a:lnR>
                      <a:noFill/>
                    </a:lnR>
                    <a:lnT cap="flat">
                      <a:noFill/>
                    </a:lnT>
                    <a:lnB cap="flat">
                      <a:noFill/>
                    </a:lnB>
                    <a:lnTlToBr>
                      <a:noFill/>
                    </a:lnTlToBr>
                    <a:lnBlToTr>
                      <a:noFill/>
                    </a:lnBlToTr>
                    <a:noFill/>
                  </a:tcPr>
                </a:tc>
                <a:tc>
                  <a:txBody>
                    <a:bodyPr/>
                    <a:lstStyle/>
                    <a:p>
                      <a:pPr algn="l">
                        <a:buNone/>
                      </a:pPr>
                      <a:r>
                        <a:rPr lang="en-US" sz="1400">
                          <a:solidFill>
                            <a:srgbClr val="000000"/>
                          </a:solidFill>
                          <a:latin typeface="宋体" panose="02010600030101010101" pitchFamily="2" charset="-122"/>
                        </a:rPr>
                        <a:t>16</a:t>
                      </a:r>
                      <a:endParaRPr lang="en-US" altLang="en-US" sz="1400">
                        <a:solidFill>
                          <a:srgbClr val="000000"/>
                        </a:solidFill>
                        <a:latin typeface="宋体" panose="02010600030101010101" pitchFamily="2" charset="-122"/>
                      </a:endParaRPr>
                    </a:p>
                  </a:txBody>
                  <a:tcPr marL="12700" marR="12700" marT="12700" vert="horz" anchor="ctr">
                    <a:lnL>
                      <a:noFill/>
                    </a:lnL>
                    <a:lnR cap="flat">
                      <a:noFill/>
                    </a:lnR>
                    <a:lnT cap="flat">
                      <a:noFill/>
                    </a:lnT>
                    <a:lnB cap="flat">
                      <a:noFill/>
                    </a:lnB>
                    <a:lnTlToBr>
                      <a:noFill/>
                    </a:lnTlToBr>
                    <a:lnBlToTr>
                      <a:noFill/>
                    </a:lnBlToTr>
                    <a:noFill/>
                  </a:tcPr>
                </a:tc>
                <a:tc>
                  <a:txBody>
                    <a:bodyPr/>
                    <a:p>
                      <a:pPr algn="l">
                        <a:buNone/>
                      </a:pPr>
                      <a:r>
                        <a:rPr lang="en-US" sz="1400">
                          <a:solidFill>
                            <a:srgbClr val="000000"/>
                          </a:solidFill>
                          <a:latin typeface="宋体" panose="02010600030101010101" pitchFamily="2" charset="-122"/>
                        </a:rPr>
                        <a:t>6</a:t>
                      </a:r>
                      <a:endParaRPr lang="en-US" altLang="en-US" sz="1400">
                        <a:solidFill>
                          <a:srgbClr val="000000"/>
                        </a:solidFill>
                        <a:latin typeface="宋体" panose="02010600030101010101" pitchFamily="2" charset="-122"/>
                      </a:endParaRPr>
                    </a:p>
                  </a:txBody>
                  <a:tcPr marL="12700" marR="12700" marT="12700" vert="horz" anchor="ctr">
                    <a:lnL>
                      <a:noFill/>
                    </a:lnL>
                    <a:lnR cap="flat">
                      <a:noFill/>
                    </a:lnR>
                    <a:lnT cap="flat">
                      <a:noFill/>
                    </a:lnT>
                    <a:lnB cap="flat">
                      <a:noFill/>
                    </a:lnB>
                    <a:lnTlToBr>
                      <a:noFill/>
                    </a:lnTlToBr>
                    <a:lnBlToTr>
                      <a:noFill/>
                    </a:lnBlToTr>
                    <a:noFill/>
                  </a:tcPr>
                </a:tc>
              </a:tr>
              <a:tr h="271780">
                <a:tc>
                  <a:txBody>
                    <a:bodyPr/>
                    <a:lstStyle/>
                    <a:p>
                      <a:pPr algn="l">
                        <a:buNone/>
                      </a:pPr>
                      <a:r>
                        <a:rPr lang="en-US" sz="1400">
                          <a:solidFill>
                            <a:srgbClr val="000000"/>
                          </a:solidFill>
                          <a:latin typeface="宋体" panose="02010600030101010101" pitchFamily="2" charset="-122"/>
                        </a:rPr>
                        <a:t>4</a:t>
                      </a:r>
                      <a:endParaRPr lang="en-US" altLang="en-US" sz="1400">
                        <a:solidFill>
                          <a:srgbClr val="000000"/>
                        </a:solidFill>
                        <a:latin typeface="宋体" panose="02010600030101010101" pitchFamily="2" charset="-122"/>
                      </a:endParaRPr>
                    </a:p>
                  </a:txBody>
                  <a:tcPr marL="12700" marR="12700" marT="12700" vert="horz" anchor="ctr">
                    <a:lnL>
                      <a:noFill/>
                    </a:lnL>
                    <a:lnR>
                      <a:noFill/>
                    </a:lnR>
                    <a:lnT cap="flat">
                      <a:noFill/>
                    </a:lnT>
                    <a:lnB cap="flat">
                      <a:noFill/>
                    </a:lnB>
                    <a:lnTlToBr>
                      <a:noFill/>
                    </a:lnTlToBr>
                    <a:lnBlToTr>
                      <a:noFill/>
                    </a:lnBlToTr>
                    <a:noFill/>
                  </a:tcPr>
                </a:tc>
                <a:tc>
                  <a:txBody>
                    <a:bodyPr/>
                    <a:lstStyle/>
                    <a:p>
                      <a:pPr algn="l">
                        <a:buNone/>
                      </a:pPr>
                      <a:r>
                        <a:rPr lang="en-US" sz="1400">
                          <a:solidFill>
                            <a:srgbClr val="000000"/>
                          </a:solidFill>
                          <a:latin typeface="宋体" panose="02010600030101010101" pitchFamily="2" charset="-122"/>
                        </a:rPr>
                        <a:t>Female</a:t>
                      </a:r>
                      <a:endParaRPr lang="en-US" altLang="en-US" sz="1400">
                        <a:solidFill>
                          <a:srgbClr val="000000"/>
                        </a:solidFill>
                        <a:latin typeface="宋体" panose="02010600030101010101" pitchFamily="2" charset="-122"/>
                      </a:endParaRPr>
                    </a:p>
                  </a:txBody>
                  <a:tcPr marL="12700" marR="12700" marT="12700" vert="horz" anchor="ctr">
                    <a:lnL>
                      <a:noFill/>
                    </a:lnL>
                    <a:lnR>
                      <a:noFill/>
                    </a:lnR>
                    <a:lnT cap="flat">
                      <a:noFill/>
                    </a:lnT>
                    <a:lnB cap="flat">
                      <a:noFill/>
                    </a:lnB>
                    <a:lnTlToBr>
                      <a:noFill/>
                    </a:lnTlToBr>
                    <a:lnBlToTr>
                      <a:noFill/>
                    </a:lnBlToTr>
                    <a:noFill/>
                  </a:tcPr>
                </a:tc>
                <a:tc>
                  <a:txBody>
                    <a:bodyPr/>
                    <a:lstStyle/>
                    <a:p>
                      <a:pPr algn="l">
                        <a:buNone/>
                      </a:pPr>
                      <a:r>
                        <a:rPr lang="en-US" sz="1400">
                          <a:solidFill>
                            <a:srgbClr val="000000"/>
                          </a:solidFill>
                          <a:latin typeface="宋体" panose="02010600030101010101" pitchFamily="2" charset="-122"/>
                        </a:rPr>
                        <a:t>23</a:t>
                      </a:r>
                      <a:endParaRPr lang="en-US" altLang="en-US" sz="1400">
                        <a:solidFill>
                          <a:srgbClr val="000000"/>
                        </a:solidFill>
                        <a:latin typeface="宋体" panose="02010600030101010101" pitchFamily="2" charset="-122"/>
                      </a:endParaRPr>
                    </a:p>
                  </a:txBody>
                  <a:tcPr marL="12700" marR="12700" marT="12700" vert="horz" anchor="ctr">
                    <a:lnL>
                      <a:noFill/>
                    </a:lnL>
                    <a:lnR>
                      <a:noFill/>
                    </a:lnR>
                    <a:lnT cap="flat">
                      <a:noFill/>
                    </a:lnT>
                    <a:lnB cap="flat">
                      <a:noFill/>
                    </a:lnB>
                    <a:lnTlToBr>
                      <a:noFill/>
                    </a:lnTlToBr>
                    <a:lnBlToTr>
                      <a:noFill/>
                    </a:lnBlToTr>
                    <a:noFill/>
                  </a:tcPr>
                </a:tc>
                <a:tc>
                  <a:txBody>
                    <a:bodyPr/>
                    <a:lstStyle/>
                    <a:p>
                      <a:pPr algn="l">
                        <a:buNone/>
                      </a:pPr>
                      <a:r>
                        <a:rPr lang="en-US" sz="1400">
                          <a:solidFill>
                            <a:srgbClr val="000000"/>
                          </a:solidFill>
                          <a:latin typeface="宋体" panose="02010600030101010101" pitchFamily="2" charset="-122"/>
                        </a:rPr>
                        <a:t>16</a:t>
                      </a:r>
                      <a:endParaRPr lang="en-US" altLang="en-US" sz="1400">
                        <a:solidFill>
                          <a:srgbClr val="000000"/>
                        </a:solidFill>
                        <a:latin typeface="宋体" panose="02010600030101010101" pitchFamily="2" charset="-122"/>
                      </a:endParaRPr>
                    </a:p>
                  </a:txBody>
                  <a:tcPr marL="12700" marR="12700" marT="12700" vert="horz" anchor="ctr">
                    <a:lnL>
                      <a:noFill/>
                    </a:lnL>
                    <a:lnR cap="flat">
                      <a:noFill/>
                    </a:lnR>
                    <a:lnT cap="flat">
                      <a:noFill/>
                    </a:lnT>
                    <a:lnB cap="flat">
                      <a:noFill/>
                    </a:lnB>
                    <a:lnTlToBr>
                      <a:noFill/>
                    </a:lnTlToBr>
                    <a:lnBlToTr>
                      <a:noFill/>
                    </a:lnBlToTr>
                    <a:noFill/>
                  </a:tcPr>
                </a:tc>
                <a:tc>
                  <a:txBody>
                    <a:bodyPr/>
                    <a:p>
                      <a:pPr algn="l">
                        <a:buNone/>
                      </a:pPr>
                      <a:r>
                        <a:rPr lang="en-US" sz="1400">
                          <a:solidFill>
                            <a:srgbClr val="000000"/>
                          </a:solidFill>
                          <a:latin typeface="宋体" panose="02010600030101010101" pitchFamily="2" charset="-122"/>
                        </a:rPr>
                        <a:t>77</a:t>
                      </a:r>
                      <a:endParaRPr lang="en-US" altLang="en-US" sz="1400">
                        <a:solidFill>
                          <a:srgbClr val="000000"/>
                        </a:solidFill>
                        <a:latin typeface="宋体" panose="02010600030101010101" pitchFamily="2" charset="-122"/>
                      </a:endParaRPr>
                    </a:p>
                  </a:txBody>
                  <a:tcPr marL="12700" marR="12700" marT="12700" vert="horz" anchor="ctr">
                    <a:lnL>
                      <a:noFill/>
                    </a:lnL>
                    <a:lnR cap="flat">
                      <a:noFill/>
                    </a:lnR>
                    <a:lnT cap="flat">
                      <a:noFill/>
                    </a:lnT>
                    <a:lnB cap="flat">
                      <a:noFill/>
                    </a:lnB>
                    <a:lnTlToBr>
                      <a:noFill/>
                    </a:lnTlToBr>
                    <a:lnBlToTr>
                      <a:noFill/>
                    </a:lnBlToTr>
                    <a:noFill/>
                  </a:tcPr>
                </a:tc>
              </a:tr>
              <a:tr h="271780">
                <a:tc>
                  <a:txBody>
                    <a:bodyPr/>
                    <a:lstStyle/>
                    <a:p>
                      <a:pPr algn="l">
                        <a:buNone/>
                      </a:pPr>
                      <a:r>
                        <a:rPr lang="en-US" sz="1400">
                          <a:solidFill>
                            <a:srgbClr val="000000"/>
                          </a:solidFill>
                          <a:latin typeface="宋体" panose="02010600030101010101" pitchFamily="2" charset="-122"/>
                        </a:rPr>
                        <a:t>5</a:t>
                      </a:r>
                      <a:endParaRPr lang="en-US" altLang="en-US" sz="1400">
                        <a:solidFill>
                          <a:srgbClr val="000000"/>
                        </a:solidFill>
                        <a:latin typeface="宋体" panose="02010600030101010101" pitchFamily="2" charset="-122"/>
                      </a:endParaRPr>
                    </a:p>
                  </a:txBody>
                  <a:tcPr marL="12700" marR="12700" marT="12700" vert="horz" anchor="ctr">
                    <a:lnL>
                      <a:noFill/>
                    </a:lnL>
                    <a:lnR>
                      <a:noFill/>
                    </a:lnR>
                    <a:lnT cap="flat">
                      <a:noFill/>
                    </a:lnT>
                    <a:lnB cap="flat">
                      <a:noFill/>
                    </a:lnB>
                    <a:lnTlToBr>
                      <a:noFill/>
                    </a:lnTlToBr>
                    <a:lnBlToTr>
                      <a:noFill/>
                    </a:lnBlToTr>
                    <a:noFill/>
                  </a:tcPr>
                </a:tc>
                <a:tc>
                  <a:txBody>
                    <a:bodyPr/>
                    <a:lstStyle/>
                    <a:p>
                      <a:pPr algn="l">
                        <a:buNone/>
                      </a:pPr>
                      <a:r>
                        <a:rPr lang="en-US" sz="1400">
                          <a:solidFill>
                            <a:srgbClr val="000000"/>
                          </a:solidFill>
                          <a:latin typeface="宋体" panose="02010600030101010101" pitchFamily="2" charset="-122"/>
                        </a:rPr>
                        <a:t>Female</a:t>
                      </a:r>
                      <a:endParaRPr lang="en-US" altLang="en-US" sz="1400">
                        <a:solidFill>
                          <a:srgbClr val="000000"/>
                        </a:solidFill>
                        <a:latin typeface="宋体" panose="02010600030101010101" pitchFamily="2" charset="-122"/>
                      </a:endParaRPr>
                    </a:p>
                  </a:txBody>
                  <a:tcPr marL="12700" marR="12700" marT="12700" vert="horz" anchor="ctr">
                    <a:lnL>
                      <a:noFill/>
                    </a:lnL>
                    <a:lnR>
                      <a:noFill/>
                    </a:lnR>
                    <a:lnT cap="flat">
                      <a:noFill/>
                    </a:lnT>
                    <a:lnB cap="flat">
                      <a:noFill/>
                    </a:lnB>
                    <a:lnTlToBr>
                      <a:noFill/>
                    </a:lnTlToBr>
                    <a:lnBlToTr>
                      <a:noFill/>
                    </a:lnBlToTr>
                    <a:noFill/>
                  </a:tcPr>
                </a:tc>
                <a:tc>
                  <a:txBody>
                    <a:bodyPr/>
                    <a:lstStyle/>
                    <a:p>
                      <a:pPr algn="l">
                        <a:buNone/>
                      </a:pPr>
                      <a:r>
                        <a:rPr lang="en-US" sz="1400">
                          <a:solidFill>
                            <a:srgbClr val="000000"/>
                          </a:solidFill>
                          <a:latin typeface="宋体" panose="02010600030101010101" pitchFamily="2" charset="-122"/>
                        </a:rPr>
                        <a:t>31</a:t>
                      </a:r>
                      <a:endParaRPr lang="en-US" altLang="en-US" sz="1400">
                        <a:solidFill>
                          <a:srgbClr val="000000"/>
                        </a:solidFill>
                        <a:latin typeface="宋体" panose="02010600030101010101" pitchFamily="2" charset="-122"/>
                      </a:endParaRPr>
                    </a:p>
                  </a:txBody>
                  <a:tcPr marL="12700" marR="12700" marT="12700" vert="horz" anchor="ctr">
                    <a:lnL>
                      <a:noFill/>
                    </a:lnL>
                    <a:lnR>
                      <a:noFill/>
                    </a:lnR>
                    <a:lnT cap="flat">
                      <a:noFill/>
                    </a:lnT>
                    <a:lnB cap="flat">
                      <a:noFill/>
                    </a:lnB>
                    <a:lnTlToBr>
                      <a:noFill/>
                    </a:lnTlToBr>
                    <a:lnBlToTr>
                      <a:noFill/>
                    </a:lnBlToTr>
                    <a:noFill/>
                  </a:tcPr>
                </a:tc>
                <a:tc>
                  <a:txBody>
                    <a:bodyPr/>
                    <a:lstStyle/>
                    <a:p>
                      <a:pPr algn="l">
                        <a:buNone/>
                      </a:pPr>
                      <a:r>
                        <a:rPr lang="en-US" sz="1400">
                          <a:solidFill>
                            <a:srgbClr val="000000"/>
                          </a:solidFill>
                          <a:latin typeface="宋体" panose="02010600030101010101" pitchFamily="2" charset="-122"/>
                        </a:rPr>
                        <a:t>17</a:t>
                      </a:r>
                      <a:endParaRPr lang="en-US" altLang="en-US" sz="1400">
                        <a:solidFill>
                          <a:srgbClr val="000000"/>
                        </a:solidFill>
                        <a:latin typeface="宋体" panose="02010600030101010101" pitchFamily="2" charset="-122"/>
                      </a:endParaRPr>
                    </a:p>
                  </a:txBody>
                  <a:tcPr marL="12700" marR="12700" marT="12700" vert="horz" anchor="ctr">
                    <a:lnL>
                      <a:noFill/>
                    </a:lnL>
                    <a:lnR cap="flat">
                      <a:noFill/>
                    </a:lnR>
                    <a:lnT cap="flat">
                      <a:noFill/>
                    </a:lnT>
                    <a:lnB cap="flat">
                      <a:noFill/>
                    </a:lnB>
                    <a:lnTlToBr>
                      <a:noFill/>
                    </a:lnTlToBr>
                    <a:lnBlToTr>
                      <a:noFill/>
                    </a:lnBlToTr>
                    <a:noFill/>
                  </a:tcPr>
                </a:tc>
                <a:tc>
                  <a:txBody>
                    <a:bodyPr/>
                    <a:p>
                      <a:pPr algn="l">
                        <a:buNone/>
                      </a:pPr>
                      <a:r>
                        <a:rPr lang="en-US" sz="1400">
                          <a:solidFill>
                            <a:srgbClr val="000000"/>
                          </a:solidFill>
                          <a:latin typeface="宋体" panose="02010600030101010101" pitchFamily="2" charset="-122"/>
                        </a:rPr>
                        <a:t>40</a:t>
                      </a:r>
                      <a:endParaRPr lang="en-US" altLang="en-US" sz="1400">
                        <a:solidFill>
                          <a:srgbClr val="000000"/>
                        </a:solidFill>
                        <a:latin typeface="宋体" panose="02010600030101010101" pitchFamily="2" charset="-122"/>
                      </a:endParaRPr>
                    </a:p>
                  </a:txBody>
                  <a:tcPr marL="12700" marR="12700" marT="12700" vert="horz" anchor="ctr">
                    <a:lnL>
                      <a:noFill/>
                    </a:lnL>
                    <a:lnR cap="flat">
                      <a:noFill/>
                    </a:lnR>
                    <a:lnT cap="flat">
                      <a:noFill/>
                    </a:lnT>
                    <a:lnB cap="flat">
                      <a:noFill/>
                    </a:lnB>
                    <a:lnTlToBr>
                      <a:noFill/>
                    </a:lnTlToBr>
                    <a:lnBlToTr>
                      <a:noFill/>
                    </a:lnBlToTr>
                    <a:noFill/>
                  </a:tcPr>
                </a:tc>
              </a:tr>
              <a:tr h="271780">
                <a:tc>
                  <a:txBody>
                    <a:bodyPr/>
                    <a:lstStyle/>
                    <a:p>
                      <a:pPr algn="l">
                        <a:buNone/>
                      </a:pPr>
                      <a:r>
                        <a:rPr lang="en-US" sz="1400">
                          <a:solidFill>
                            <a:srgbClr val="000000"/>
                          </a:solidFill>
                          <a:latin typeface="宋体" panose="02010600030101010101" pitchFamily="2" charset="-122"/>
                        </a:rPr>
                        <a:t>6</a:t>
                      </a:r>
                      <a:endParaRPr lang="en-US" altLang="en-US" sz="1400">
                        <a:solidFill>
                          <a:srgbClr val="000000"/>
                        </a:solidFill>
                        <a:latin typeface="宋体" panose="02010600030101010101" pitchFamily="2" charset="-122"/>
                      </a:endParaRPr>
                    </a:p>
                  </a:txBody>
                  <a:tcPr marL="12700" marR="12700" marT="12700" vert="horz" anchor="ctr">
                    <a:lnL>
                      <a:noFill/>
                    </a:lnL>
                    <a:lnR>
                      <a:noFill/>
                    </a:lnR>
                    <a:lnT cap="flat">
                      <a:noFill/>
                    </a:lnT>
                    <a:lnB cap="flat">
                      <a:noFill/>
                    </a:lnB>
                    <a:lnTlToBr>
                      <a:noFill/>
                    </a:lnTlToBr>
                    <a:lnBlToTr>
                      <a:noFill/>
                    </a:lnBlToTr>
                    <a:noFill/>
                  </a:tcPr>
                </a:tc>
                <a:tc>
                  <a:txBody>
                    <a:bodyPr/>
                    <a:lstStyle/>
                    <a:p>
                      <a:pPr algn="l">
                        <a:buNone/>
                      </a:pPr>
                      <a:r>
                        <a:rPr lang="en-US" sz="1400">
                          <a:solidFill>
                            <a:srgbClr val="000000"/>
                          </a:solidFill>
                          <a:latin typeface="宋体" panose="02010600030101010101" pitchFamily="2" charset="-122"/>
                        </a:rPr>
                        <a:t>Female</a:t>
                      </a:r>
                      <a:endParaRPr lang="en-US" altLang="en-US" sz="1400">
                        <a:solidFill>
                          <a:srgbClr val="000000"/>
                        </a:solidFill>
                        <a:latin typeface="宋体" panose="02010600030101010101" pitchFamily="2" charset="-122"/>
                      </a:endParaRPr>
                    </a:p>
                  </a:txBody>
                  <a:tcPr marL="12700" marR="12700" marT="12700" vert="horz" anchor="ctr">
                    <a:lnL>
                      <a:noFill/>
                    </a:lnL>
                    <a:lnR>
                      <a:noFill/>
                    </a:lnR>
                    <a:lnT cap="flat">
                      <a:noFill/>
                    </a:lnT>
                    <a:lnB cap="flat">
                      <a:noFill/>
                    </a:lnB>
                    <a:lnTlToBr>
                      <a:noFill/>
                    </a:lnTlToBr>
                    <a:lnBlToTr>
                      <a:noFill/>
                    </a:lnBlToTr>
                    <a:noFill/>
                  </a:tcPr>
                </a:tc>
                <a:tc>
                  <a:txBody>
                    <a:bodyPr/>
                    <a:lstStyle/>
                    <a:p>
                      <a:pPr algn="l">
                        <a:buNone/>
                      </a:pPr>
                      <a:r>
                        <a:rPr lang="en-US" sz="1400">
                          <a:solidFill>
                            <a:srgbClr val="000000"/>
                          </a:solidFill>
                          <a:latin typeface="宋体" panose="02010600030101010101" pitchFamily="2" charset="-122"/>
                        </a:rPr>
                        <a:t>22</a:t>
                      </a:r>
                      <a:endParaRPr lang="en-US" altLang="en-US" sz="1400">
                        <a:solidFill>
                          <a:srgbClr val="000000"/>
                        </a:solidFill>
                        <a:latin typeface="宋体" panose="02010600030101010101" pitchFamily="2" charset="-122"/>
                      </a:endParaRPr>
                    </a:p>
                  </a:txBody>
                  <a:tcPr marL="12700" marR="12700" marT="12700" vert="horz" anchor="ctr">
                    <a:lnL>
                      <a:noFill/>
                    </a:lnL>
                    <a:lnR>
                      <a:noFill/>
                    </a:lnR>
                    <a:lnT cap="flat">
                      <a:noFill/>
                    </a:lnT>
                    <a:lnB cap="flat">
                      <a:noFill/>
                    </a:lnB>
                    <a:lnTlToBr>
                      <a:noFill/>
                    </a:lnTlToBr>
                    <a:lnBlToTr>
                      <a:noFill/>
                    </a:lnBlToTr>
                    <a:noFill/>
                  </a:tcPr>
                </a:tc>
                <a:tc>
                  <a:txBody>
                    <a:bodyPr/>
                    <a:lstStyle/>
                    <a:p>
                      <a:pPr algn="l">
                        <a:buNone/>
                      </a:pPr>
                      <a:r>
                        <a:rPr lang="en-US" sz="1400">
                          <a:solidFill>
                            <a:srgbClr val="000000"/>
                          </a:solidFill>
                          <a:latin typeface="宋体" panose="02010600030101010101" pitchFamily="2" charset="-122"/>
                        </a:rPr>
                        <a:t>17</a:t>
                      </a:r>
                      <a:endParaRPr lang="en-US" altLang="en-US" sz="1400">
                        <a:solidFill>
                          <a:srgbClr val="000000"/>
                        </a:solidFill>
                        <a:latin typeface="宋体" panose="02010600030101010101" pitchFamily="2" charset="-122"/>
                      </a:endParaRPr>
                    </a:p>
                  </a:txBody>
                  <a:tcPr marL="12700" marR="12700" marT="12700" vert="horz" anchor="ctr">
                    <a:lnL>
                      <a:noFill/>
                    </a:lnL>
                    <a:lnR cap="flat">
                      <a:noFill/>
                    </a:lnR>
                    <a:lnT cap="flat">
                      <a:noFill/>
                    </a:lnT>
                    <a:lnB cap="flat">
                      <a:noFill/>
                    </a:lnB>
                    <a:lnTlToBr>
                      <a:noFill/>
                    </a:lnTlToBr>
                    <a:lnBlToTr>
                      <a:noFill/>
                    </a:lnBlToTr>
                    <a:noFill/>
                  </a:tcPr>
                </a:tc>
                <a:tc>
                  <a:txBody>
                    <a:bodyPr/>
                    <a:p>
                      <a:pPr algn="l">
                        <a:buNone/>
                      </a:pPr>
                      <a:r>
                        <a:rPr lang="en-US" sz="1400">
                          <a:solidFill>
                            <a:srgbClr val="000000"/>
                          </a:solidFill>
                          <a:latin typeface="宋体" panose="02010600030101010101" pitchFamily="2" charset="-122"/>
                        </a:rPr>
                        <a:t>76</a:t>
                      </a:r>
                      <a:endParaRPr lang="en-US" altLang="en-US" sz="1400">
                        <a:solidFill>
                          <a:srgbClr val="000000"/>
                        </a:solidFill>
                        <a:latin typeface="宋体" panose="02010600030101010101" pitchFamily="2" charset="-122"/>
                      </a:endParaRPr>
                    </a:p>
                  </a:txBody>
                  <a:tcPr marL="12700" marR="12700" marT="12700" vert="horz" anchor="ctr">
                    <a:lnL>
                      <a:noFill/>
                    </a:lnL>
                    <a:lnR cap="flat">
                      <a:noFill/>
                    </a:lnR>
                    <a:lnT cap="flat">
                      <a:noFill/>
                    </a:lnT>
                    <a:lnB cap="flat">
                      <a:noFill/>
                    </a:lnB>
                    <a:lnTlToBr>
                      <a:noFill/>
                    </a:lnTlToBr>
                    <a:lnBlToTr>
                      <a:noFill/>
                    </a:lnBlToTr>
                    <a:noFill/>
                  </a:tcPr>
                </a:tc>
              </a:tr>
              <a:tr h="271780">
                <a:tc>
                  <a:txBody>
                    <a:bodyPr/>
                    <a:lstStyle/>
                    <a:p>
                      <a:pPr algn="l">
                        <a:buNone/>
                      </a:pPr>
                      <a:r>
                        <a:rPr lang="en-US" sz="1400">
                          <a:solidFill>
                            <a:srgbClr val="000000"/>
                          </a:solidFill>
                          <a:latin typeface="宋体" panose="02010600030101010101" pitchFamily="2" charset="-122"/>
                        </a:rPr>
                        <a:t>7</a:t>
                      </a:r>
                      <a:endParaRPr lang="en-US" altLang="en-US" sz="1400">
                        <a:solidFill>
                          <a:srgbClr val="000000"/>
                        </a:solidFill>
                        <a:latin typeface="宋体" panose="02010600030101010101" pitchFamily="2" charset="-122"/>
                      </a:endParaRPr>
                    </a:p>
                  </a:txBody>
                  <a:tcPr marL="12700" marR="12700" marT="12700" vert="horz" anchor="ctr">
                    <a:lnL>
                      <a:noFill/>
                    </a:lnL>
                    <a:lnR>
                      <a:noFill/>
                    </a:lnR>
                    <a:lnT cap="flat">
                      <a:noFill/>
                    </a:lnT>
                    <a:lnB cap="flat">
                      <a:noFill/>
                    </a:lnB>
                    <a:lnTlToBr>
                      <a:noFill/>
                    </a:lnTlToBr>
                    <a:lnBlToTr>
                      <a:noFill/>
                    </a:lnBlToTr>
                    <a:noFill/>
                  </a:tcPr>
                </a:tc>
                <a:tc>
                  <a:txBody>
                    <a:bodyPr/>
                    <a:lstStyle/>
                    <a:p>
                      <a:pPr algn="l">
                        <a:buNone/>
                      </a:pPr>
                      <a:r>
                        <a:rPr lang="en-US" sz="1400">
                          <a:solidFill>
                            <a:srgbClr val="000000"/>
                          </a:solidFill>
                          <a:latin typeface="宋体" panose="02010600030101010101" pitchFamily="2" charset="-122"/>
                        </a:rPr>
                        <a:t>Female</a:t>
                      </a:r>
                      <a:endParaRPr lang="en-US" altLang="en-US" sz="1400">
                        <a:solidFill>
                          <a:srgbClr val="000000"/>
                        </a:solidFill>
                        <a:latin typeface="宋体" panose="02010600030101010101" pitchFamily="2" charset="-122"/>
                      </a:endParaRPr>
                    </a:p>
                  </a:txBody>
                  <a:tcPr marL="12700" marR="12700" marT="12700" vert="horz" anchor="ctr">
                    <a:lnL>
                      <a:noFill/>
                    </a:lnL>
                    <a:lnR>
                      <a:noFill/>
                    </a:lnR>
                    <a:lnT cap="flat">
                      <a:noFill/>
                    </a:lnT>
                    <a:lnB cap="flat">
                      <a:noFill/>
                    </a:lnB>
                    <a:lnTlToBr>
                      <a:noFill/>
                    </a:lnTlToBr>
                    <a:lnBlToTr>
                      <a:noFill/>
                    </a:lnBlToTr>
                    <a:noFill/>
                  </a:tcPr>
                </a:tc>
                <a:tc>
                  <a:txBody>
                    <a:bodyPr/>
                    <a:lstStyle/>
                    <a:p>
                      <a:pPr algn="l">
                        <a:buNone/>
                      </a:pPr>
                      <a:r>
                        <a:rPr lang="en-US" sz="1400">
                          <a:solidFill>
                            <a:srgbClr val="000000"/>
                          </a:solidFill>
                          <a:latin typeface="宋体" panose="02010600030101010101" pitchFamily="2" charset="-122"/>
                        </a:rPr>
                        <a:t>35</a:t>
                      </a:r>
                      <a:endParaRPr lang="en-US" altLang="en-US" sz="1400">
                        <a:solidFill>
                          <a:srgbClr val="000000"/>
                        </a:solidFill>
                        <a:latin typeface="宋体" panose="02010600030101010101" pitchFamily="2" charset="-122"/>
                      </a:endParaRPr>
                    </a:p>
                  </a:txBody>
                  <a:tcPr marL="12700" marR="12700" marT="12700" vert="horz" anchor="ctr">
                    <a:lnL>
                      <a:noFill/>
                    </a:lnL>
                    <a:lnR>
                      <a:noFill/>
                    </a:lnR>
                    <a:lnT cap="flat">
                      <a:noFill/>
                    </a:lnT>
                    <a:lnB cap="flat">
                      <a:noFill/>
                    </a:lnB>
                    <a:lnTlToBr>
                      <a:noFill/>
                    </a:lnTlToBr>
                    <a:lnBlToTr>
                      <a:noFill/>
                    </a:lnBlToTr>
                    <a:noFill/>
                  </a:tcPr>
                </a:tc>
                <a:tc>
                  <a:txBody>
                    <a:bodyPr/>
                    <a:lstStyle/>
                    <a:p>
                      <a:pPr algn="l">
                        <a:buNone/>
                      </a:pPr>
                      <a:r>
                        <a:rPr lang="en-US" sz="1400">
                          <a:solidFill>
                            <a:srgbClr val="000000"/>
                          </a:solidFill>
                          <a:latin typeface="宋体" panose="02010600030101010101" pitchFamily="2" charset="-122"/>
                        </a:rPr>
                        <a:t>18</a:t>
                      </a:r>
                      <a:endParaRPr lang="en-US" altLang="en-US" sz="1400">
                        <a:solidFill>
                          <a:srgbClr val="000000"/>
                        </a:solidFill>
                        <a:latin typeface="宋体" panose="02010600030101010101" pitchFamily="2" charset="-122"/>
                      </a:endParaRPr>
                    </a:p>
                  </a:txBody>
                  <a:tcPr marL="12700" marR="12700" marT="12700" vert="horz" anchor="ctr">
                    <a:lnL>
                      <a:noFill/>
                    </a:lnL>
                    <a:lnR cap="flat">
                      <a:noFill/>
                    </a:lnR>
                    <a:lnT cap="flat">
                      <a:noFill/>
                    </a:lnT>
                    <a:lnB cap="flat">
                      <a:noFill/>
                    </a:lnB>
                    <a:lnTlToBr>
                      <a:noFill/>
                    </a:lnTlToBr>
                    <a:lnBlToTr>
                      <a:noFill/>
                    </a:lnBlToTr>
                    <a:noFill/>
                  </a:tcPr>
                </a:tc>
                <a:tc>
                  <a:txBody>
                    <a:bodyPr/>
                    <a:p>
                      <a:pPr algn="l">
                        <a:buNone/>
                      </a:pPr>
                      <a:r>
                        <a:rPr lang="en-US" sz="1400">
                          <a:solidFill>
                            <a:srgbClr val="000000"/>
                          </a:solidFill>
                          <a:latin typeface="宋体" panose="02010600030101010101" pitchFamily="2" charset="-122"/>
                        </a:rPr>
                        <a:t>6</a:t>
                      </a:r>
                      <a:endParaRPr lang="en-US" altLang="en-US" sz="1400">
                        <a:solidFill>
                          <a:srgbClr val="000000"/>
                        </a:solidFill>
                        <a:latin typeface="宋体" panose="02010600030101010101" pitchFamily="2" charset="-122"/>
                      </a:endParaRPr>
                    </a:p>
                  </a:txBody>
                  <a:tcPr marL="12700" marR="12700" marT="12700" vert="horz" anchor="ctr">
                    <a:lnL>
                      <a:noFill/>
                    </a:lnL>
                    <a:lnR cap="flat">
                      <a:noFill/>
                    </a:lnR>
                    <a:lnT cap="flat">
                      <a:noFill/>
                    </a:lnT>
                    <a:lnB cap="flat">
                      <a:noFill/>
                    </a:lnB>
                    <a:lnTlToBr>
                      <a:noFill/>
                    </a:lnTlToBr>
                    <a:lnBlToTr>
                      <a:noFill/>
                    </a:lnBlToTr>
                    <a:noFill/>
                  </a:tcPr>
                </a:tc>
              </a:tr>
              <a:tr h="277495">
                <a:tc>
                  <a:txBody>
                    <a:bodyPr/>
                    <a:lstStyle/>
                    <a:p>
                      <a:pPr algn="l">
                        <a:buNone/>
                      </a:pPr>
                      <a:r>
                        <a:rPr lang="en-US" sz="1400">
                          <a:solidFill>
                            <a:srgbClr val="000000"/>
                          </a:solidFill>
                          <a:latin typeface="宋体" panose="02010600030101010101" pitchFamily="2" charset="-122"/>
                        </a:rPr>
                        <a:t>8</a:t>
                      </a:r>
                      <a:endParaRPr lang="en-US" altLang="en-US" sz="1400">
                        <a:solidFill>
                          <a:srgbClr val="000000"/>
                        </a:solidFill>
                        <a:latin typeface="宋体" panose="02010600030101010101" pitchFamily="2" charset="-122"/>
                      </a:endParaRPr>
                    </a:p>
                  </a:txBody>
                  <a:tcPr marL="12700" marR="12700" marT="12700" vert="horz" anchor="ctr">
                    <a:lnL>
                      <a:noFill/>
                    </a:lnL>
                    <a:lnR>
                      <a:noFill/>
                    </a:lnR>
                    <a:lnT cap="flat">
                      <a:noFill/>
                    </a:lnT>
                    <a:lnB cap="flat">
                      <a:noFill/>
                    </a:lnB>
                    <a:lnTlToBr>
                      <a:noFill/>
                    </a:lnTlToBr>
                    <a:lnBlToTr>
                      <a:noFill/>
                    </a:lnBlToTr>
                    <a:noFill/>
                  </a:tcPr>
                </a:tc>
                <a:tc>
                  <a:txBody>
                    <a:bodyPr/>
                    <a:lstStyle/>
                    <a:p>
                      <a:pPr algn="l">
                        <a:buNone/>
                      </a:pPr>
                      <a:r>
                        <a:rPr lang="en-US" sz="1400">
                          <a:solidFill>
                            <a:srgbClr val="000000"/>
                          </a:solidFill>
                          <a:latin typeface="宋体" panose="02010600030101010101" pitchFamily="2" charset="-122"/>
                        </a:rPr>
                        <a:t>Female</a:t>
                      </a:r>
                      <a:endParaRPr lang="en-US" altLang="en-US" sz="1400">
                        <a:solidFill>
                          <a:srgbClr val="000000"/>
                        </a:solidFill>
                        <a:latin typeface="宋体" panose="02010600030101010101" pitchFamily="2" charset="-122"/>
                      </a:endParaRPr>
                    </a:p>
                  </a:txBody>
                  <a:tcPr marL="12700" marR="12700" marT="12700" vert="horz" anchor="ctr">
                    <a:lnL>
                      <a:noFill/>
                    </a:lnL>
                    <a:lnR>
                      <a:noFill/>
                    </a:lnR>
                    <a:lnT cap="flat">
                      <a:noFill/>
                    </a:lnT>
                    <a:lnB cap="flat">
                      <a:noFill/>
                    </a:lnB>
                    <a:lnTlToBr>
                      <a:noFill/>
                    </a:lnTlToBr>
                    <a:lnBlToTr>
                      <a:noFill/>
                    </a:lnBlToTr>
                    <a:noFill/>
                  </a:tcPr>
                </a:tc>
                <a:tc>
                  <a:txBody>
                    <a:bodyPr/>
                    <a:lstStyle/>
                    <a:p>
                      <a:pPr algn="l">
                        <a:buNone/>
                      </a:pPr>
                      <a:r>
                        <a:rPr lang="en-US" sz="1400">
                          <a:solidFill>
                            <a:srgbClr val="000000"/>
                          </a:solidFill>
                          <a:latin typeface="宋体" panose="02010600030101010101" pitchFamily="2" charset="-122"/>
                        </a:rPr>
                        <a:t>23</a:t>
                      </a:r>
                      <a:endParaRPr lang="en-US" altLang="en-US" sz="1400">
                        <a:solidFill>
                          <a:srgbClr val="000000"/>
                        </a:solidFill>
                        <a:latin typeface="宋体" panose="02010600030101010101" pitchFamily="2" charset="-122"/>
                      </a:endParaRPr>
                    </a:p>
                  </a:txBody>
                  <a:tcPr marL="12700" marR="12700" marT="12700" vert="horz" anchor="ctr">
                    <a:lnL>
                      <a:noFill/>
                    </a:lnL>
                    <a:lnR>
                      <a:noFill/>
                    </a:lnR>
                    <a:lnT cap="flat">
                      <a:noFill/>
                    </a:lnT>
                    <a:lnB cap="flat">
                      <a:noFill/>
                    </a:lnB>
                    <a:lnTlToBr>
                      <a:noFill/>
                    </a:lnTlToBr>
                    <a:lnBlToTr>
                      <a:noFill/>
                    </a:lnBlToTr>
                    <a:noFill/>
                  </a:tcPr>
                </a:tc>
                <a:tc>
                  <a:txBody>
                    <a:bodyPr/>
                    <a:lstStyle/>
                    <a:p>
                      <a:pPr algn="l">
                        <a:buNone/>
                      </a:pPr>
                      <a:r>
                        <a:rPr lang="en-US" sz="1400">
                          <a:solidFill>
                            <a:srgbClr val="000000"/>
                          </a:solidFill>
                          <a:latin typeface="宋体" panose="02010600030101010101" pitchFamily="2" charset="-122"/>
                        </a:rPr>
                        <a:t>18</a:t>
                      </a:r>
                      <a:endParaRPr lang="en-US" altLang="en-US" sz="1400">
                        <a:solidFill>
                          <a:srgbClr val="000000"/>
                        </a:solidFill>
                        <a:latin typeface="宋体" panose="02010600030101010101" pitchFamily="2" charset="-122"/>
                      </a:endParaRPr>
                    </a:p>
                  </a:txBody>
                  <a:tcPr marL="12700" marR="12700" marT="12700" vert="horz" anchor="ctr">
                    <a:lnL>
                      <a:noFill/>
                    </a:lnL>
                    <a:lnR cap="flat">
                      <a:noFill/>
                    </a:lnR>
                    <a:lnT cap="flat">
                      <a:noFill/>
                    </a:lnT>
                    <a:lnB cap="flat">
                      <a:noFill/>
                    </a:lnB>
                    <a:lnTlToBr>
                      <a:noFill/>
                    </a:lnTlToBr>
                    <a:lnBlToTr>
                      <a:noFill/>
                    </a:lnBlToTr>
                    <a:noFill/>
                  </a:tcPr>
                </a:tc>
                <a:tc>
                  <a:txBody>
                    <a:bodyPr/>
                    <a:p>
                      <a:pPr algn="l">
                        <a:buNone/>
                      </a:pPr>
                      <a:r>
                        <a:rPr lang="en-US" sz="1400">
                          <a:solidFill>
                            <a:srgbClr val="000000"/>
                          </a:solidFill>
                          <a:latin typeface="宋体" panose="02010600030101010101" pitchFamily="2" charset="-122"/>
                        </a:rPr>
                        <a:t>94</a:t>
                      </a:r>
                      <a:endParaRPr lang="en-US" altLang="en-US" sz="1400">
                        <a:solidFill>
                          <a:srgbClr val="000000"/>
                        </a:solidFill>
                        <a:latin typeface="宋体" panose="02010600030101010101" pitchFamily="2" charset="-122"/>
                      </a:endParaRPr>
                    </a:p>
                  </a:txBody>
                  <a:tcPr marL="12700" marR="12700" marT="12700" vert="horz" anchor="ctr">
                    <a:lnL>
                      <a:noFill/>
                    </a:lnL>
                    <a:lnR cap="flat">
                      <a:noFill/>
                    </a:lnR>
                    <a:lnT cap="flat">
                      <a:noFill/>
                    </a:lnT>
                    <a:lnB cap="flat">
                      <a:noFill/>
                    </a:lnB>
                    <a:lnTlToBr>
                      <a:noFill/>
                    </a:lnTlToBr>
                    <a:lnBlToTr>
                      <a:noFill/>
                    </a:lnBlToTr>
                    <a:noFill/>
                  </a:tcPr>
                </a:tc>
              </a:tr>
              <a:tr h="320675">
                <a:tc>
                  <a:txBody>
                    <a:bodyPr/>
                    <a:lstStyle/>
                    <a:p>
                      <a:pPr algn="l">
                        <a:buNone/>
                      </a:pPr>
                      <a:r>
                        <a:rPr lang="en-US" sz="1400">
                          <a:solidFill>
                            <a:srgbClr val="000000"/>
                          </a:solidFill>
                          <a:latin typeface="宋体" panose="02010600030101010101" pitchFamily="2" charset="-122"/>
                        </a:rPr>
                        <a:t>9</a:t>
                      </a:r>
                      <a:endParaRPr lang="en-US" altLang="en-US" sz="1400">
                        <a:solidFill>
                          <a:srgbClr val="000000"/>
                        </a:solidFill>
                        <a:latin typeface="宋体" panose="02010600030101010101" pitchFamily="2" charset="-122"/>
                      </a:endParaRPr>
                    </a:p>
                  </a:txBody>
                  <a:tcPr marL="12700" marR="12700" marT="12700" vert="horz" anchor="ctr">
                    <a:lnL>
                      <a:noFill/>
                    </a:lnL>
                    <a:lnR>
                      <a:noFill/>
                    </a:lnR>
                    <a:lnT cap="flat">
                      <a:noFill/>
                    </a:lnT>
                    <a:lnB cap="flat">
                      <a:noFill/>
                    </a:lnB>
                    <a:lnTlToBr>
                      <a:noFill/>
                    </a:lnTlToBr>
                    <a:lnBlToTr>
                      <a:noFill/>
                    </a:lnBlToTr>
                    <a:noFill/>
                  </a:tcPr>
                </a:tc>
                <a:tc>
                  <a:txBody>
                    <a:bodyPr/>
                    <a:lstStyle/>
                    <a:p>
                      <a:pPr algn="l">
                        <a:buNone/>
                      </a:pPr>
                      <a:r>
                        <a:rPr lang="en-US" sz="1400">
                          <a:solidFill>
                            <a:srgbClr val="000000"/>
                          </a:solidFill>
                          <a:latin typeface="宋体" panose="02010600030101010101" pitchFamily="2" charset="-122"/>
                        </a:rPr>
                        <a:t>Male</a:t>
                      </a:r>
                      <a:endParaRPr lang="en-US" altLang="en-US" sz="1400">
                        <a:solidFill>
                          <a:srgbClr val="000000"/>
                        </a:solidFill>
                        <a:latin typeface="宋体" panose="02010600030101010101" pitchFamily="2" charset="-122"/>
                      </a:endParaRPr>
                    </a:p>
                  </a:txBody>
                  <a:tcPr marL="12700" marR="12700" marT="12700" vert="horz" anchor="ctr">
                    <a:lnL>
                      <a:noFill/>
                    </a:lnL>
                    <a:lnR>
                      <a:noFill/>
                    </a:lnR>
                    <a:lnT cap="flat">
                      <a:noFill/>
                    </a:lnT>
                    <a:lnB cap="flat">
                      <a:noFill/>
                    </a:lnB>
                    <a:lnTlToBr>
                      <a:noFill/>
                    </a:lnTlToBr>
                    <a:lnBlToTr>
                      <a:noFill/>
                    </a:lnBlToTr>
                    <a:noFill/>
                  </a:tcPr>
                </a:tc>
                <a:tc>
                  <a:txBody>
                    <a:bodyPr/>
                    <a:lstStyle/>
                    <a:p>
                      <a:pPr algn="l">
                        <a:buNone/>
                      </a:pPr>
                      <a:r>
                        <a:rPr lang="en-US" sz="1400">
                          <a:solidFill>
                            <a:srgbClr val="000000"/>
                          </a:solidFill>
                          <a:latin typeface="宋体" panose="02010600030101010101" pitchFamily="2" charset="-122"/>
                        </a:rPr>
                        <a:t>64</a:t>
                      </a:r>
                      <a:endParaRPr lang="en-US" altLang="en-US" sz="1400">
                        <a:solidFill>
                          <a:srgbClr val="000000"/>
                        </a:solidFill>
                        <a:latin typeface="宋体" panose="02010600030101010101" pitchFamily="2" charset="-122"/>
                      </a:endParaRPr>
                    </a:p>
                  </a:txBody>
                  <a:tcPr marL="12700" marR="12700" marT="12700" vert="horz" anchor="ctr">
                    <a:lnL>
                      <a:noFill/>
                    </a:lnL>
                    <a:lnR>
                      <a:noFill/>
                    </a:lnR>
                    <a:lnT cap="flat">
                      <a:noFill/>
                    </a:lnT>
                    <a:lnB cap="flat">
                      <a:noFill/>
                    </a:lnB>
                    <a:lnTlToBr>
                      <a:noFill/>
                    </a:lnTlToBr>
                    <a:lnBlToTr>
                      <a:noFill/>
                    </a:lnBlToTr>
                    <a:noFill/>
                  </a:tcPr>
                </a:tc>
                <a:tc>
                  <a:txBody>
                    <a:bodyPr/>
                    <a:lstStyle/>
                    <a:p>
                      <a:pPr algn="l">
                        <a:buNone/>
                      </a:pPr>
                      <a:r>
                        <a:rPr lang="en-US" sz="1400">
                          <a:solidFill>
                            <a:srgbClr val="000000"/>
                          </a:solidFill>
                          <a:latin typeface="宋体" panose="02010600030101010101" pitchFamily="2" charset="-122"/>
                        </a:rPr>
                        <a:t>19</a:t>
                      </a:r>
                      <a:endParaRPr lang="en-US" altLang="en-US" sz="1400">
                        <a:solidFill>
                          <a:srgbClr val="000000"/>
                        </a:solidFill>
                        <a:latin typeface="宋体" panose="02010600030101010101" pitchFamily="2" charset="-122"/>
                      </a:endParaRPr>
                    </a:p>
                  </a:txBody>
                  <a:tcPr marL="12700" marR="12700" marT="12700" vert="horz" anchor="ctr">
                    <a:lnL>
                      <a:noFill/>
                    </a:lnL>
                    <a:lnR cap="flat">
                      <a:noFill/>
                    </a:lnR>
                    <a:lnT cap="flat">
                      <a:noFill/>
                    </a:lnT>
                    <a:lnB cap="flat">
                      <a:noFill/>
                    </a:lnB>
                    <a:lnTlToBr>
                      <a:noFill/>
                    </a:lnTlToBr>
                    <a:lnBlToTr>
                      <a:noFill/>
                    </a:lnBlToTr>
                    <a:noFill/>
                  </a:tcPr>
                </a:tc>
                <a:tc>
                  <a:txBody>
                    <a:bodyPr/>
                    <a:p>
                      <a:pPr algn="l">
                        <a:buNone/>
                      </a:pPr>
                      <a:r>
                        <a:rPr lang="en-US" sz="1400">
                          <a:solidFill>
                            <a:srgbClr val="000000"/>
                          </a:solidFill>
                          <a:latin typeface="宋体" panose="02010600030101010101" pitchFamily="2" charset="-122"/>
                        </a:rPr>
                        <a:t>3</a:t>
                      </a:r>
                      <a:endParaRPr lang="en-US" altLang="en-US" sz="1400">
                        <a:solidFill>
                          <a:srgbClr val="000000"/>
                        </a:solidFill>
                        <a:latin typeface="宋体" panose="02010600030101010101" pitchFamily="2" charset="-122"/>
                      </a:endParaRPr>
                    </a:p>
                  </a:txBody>
                  <a:tcPr marL="12700" marR="12700" marT="12700" vert="horz" anchor="ctr">
                    <a:lnL>
                      <a:noFill/>
                    </a:lnL>
                    <a:lnR cap="flat">
                      <a:noFill/>
                    </a:lnR>
                    <a:lnT cap="flat">
                      <a:noFill/>
                    </a:lnT>
                    <a:lnB cap="flat">
                      <a:noFill/>
                    </a:lnB>
                    <a:lnTlToBr>
                      <a:noFill/>
                    </a:lnTlToBr>
                    <a:lnBlToTr>
                      <a:noFill/>
                    </a:lnBlToTr>
                    <a:noFill/>
                  </a:tcPr>
                </a:tc>
              </a:tr>
              <a:tr h="271780">
                <a:tc>
                  <a:txBody>
                    <a:bodyPr/>
                    <a:lstStyle/>
                    <a:p>
                      <a:pPr algn="l">
                        <a:buNone/>
                      </a:pPr>
                      <a:r>
                        <a:rPr lang="en-US" sz="1400">
                          <a:solidFill>
                            <a:srgbClr val="000000"/>
                          </a:solidFill>
                          <a:latin typeface="宋体" panose="02010600030101010101" pitchFamily="2" charset="-122"/>
                        </a:rPr>
                        <a:t>10</a:t>
                      </a:r>
                      <a:endParaRPr lang="en-US" altLang="en-US" sz="1400">
                        <a:solidFill>
                          <a:srgbClr val="000000"/>
                        </a:solidFill>
                        <a:latin typeface="宋体" panose="02010600030101010101" pitchFamily="2" charset="-122"/>
                      </a:endParaRPr>
                    </a:p>
                  </a:txBody>
                  <a:tcPr marL="12700" marR="12700" marT="12700" vert="horz" anchor="ctr">
                    <a:lnL>
                      <a:noFill/>
                    </a:lnL>
                    <a:lnR>
                      <a:noFill/>
                    </a:lnR>
                    <a:lnT cap="flat">
                      <a:noFill/>
                    </a:lnT>
                    <a:lnB cap="flat">
                      <a:noFill/>
                    </a:lnB>
                    <a:lnTlToBr>
                      <a:noFill/>
                    </a:lnTlToBr>
                    <a:lnBlToTr>
                      <a:noFill/>
                    </a:lnBlToTr>
                    <a:noFill/>
                  </a:tcPr>
                </a:tc>
                <a:tc>
                  <a:txBody>
                    <a:bodyPr/>
                    <a:lstStyle/>
                    <a:p>
                      <a:pPr algn="l">
                        <a:buNone/>
                      </a:pPr>
                      <a:r>
                        <a:rPr lang="en-US" sz="1400">
                          <a:solidFill>
                            <a:srgbClr val="000000"/>
                          </a:solidFill>
                          <a:latin typeface="宋体" panose="02010600030101010101" pitchFamily="2" charset="-122"/>
                        </a:rPr>
                        <a:t>Female</a:t>
                      </a:r>
                      <a:endParaRPr lang="en-US" altLang="en-US" sz="1400">
                        <a:solidFill>
                          <a:srgbClr val="000000"/>
                        </a:solidFill>
                        <a:latin typeface="宋体" panose="02010600030101010101" pitchFamily="2" charset="-122"/>
                      </a:endParaRPr>
                    </a:p>
                  </a:txBody>
                  <a:tcPr marL="12700" marR="12700" marT="12700" vert="horz" anchor="ctr">
                    <a:lnL>
                      <a:noFill/>
                    </a:lnL>
                    <a:lnR>
                      <a:noFill/>
                    </a:lnR>
                    <a:lnT cap="flat">
                      <a:noFill/>
                    </a:lnT>
                    <a:lnB cap="flat">
                      <a:noFill/>
                    </a:lnB>
                    <a:lnTlToBr>
                      <a:noFill/>
                    </a:lnTlToBr>
                    <a:lnBlToTr>
                      <a:noFill/>
                    </a:lnBlToTr>
                    <a:noFill/>
                  </a:tcPr>
                </a:tc>
                <a:tc>
                  <a:txBody>
                    <a:bodyPr/>
                    <a:lstStyle/>
                    <a:p>
                      <a:pPr algn="l">
                        <a:buNone/>
                      </a:pPr>
                      <a:r>
                        <a:rPr lang="en-US" sz="1400">
                          <a:solidFill>
                            <a:srgbClr val="000000"/>
                          </a:solidFill>
                          <a:latin typeface="宋体" panose="02010600030101010101" pitchFamily="2" charset="-122"/>
                        </a:rPr>
                        <a:t>30</a:t>
                      </a:r>
                      <a:endParaRPr lang="en-US" altLang="en-US" sz="1400">
                        <a:solidFill>
                          <a:srgbClr val="000000"/>
                        </a:solidFill>
                        <a:latin typeface="宋体" panose="02010600030101010101" pitchFamily="2" charset="-122"/>
                      </a:endParaRPr>
                    </a:p>
                  </a:txBody>
                  <a:tcPr marL="12700" marR="12700" marT="12700" vert="horz" anchor="ctr">
                    <a:lnL>
                      <a:noFill/>
                    </a:lnL>
                    <a:lnR>
                      <a:noFill/>
                    </a:lnR>
                    <a:lnT cap="flat">
                      <a:noFill/>
                    </a:lnT>
                    <a:lnB cap="flat">
                      <a:noFill/>
                    </a:lnB>
                    <a:lnTlToBr>
                      <a:noFill/>
                    </a:lnTlToBr>
                    <a:lnBlToTr>
                      <a:noFill/>
                    </a:lnBlToTr>
                    <a:noFill/>
                  </a:tcPr>
                </a:tc>
                <a:tc>
                  <a:txBody>
                    <a:bodyPr/>
                    <a:lstStyle/>
                    <a:p>
                      <a:pPr algn="l">
                        <a:buNone/>
                      </a:pPr>
                      <a:r>
                        <a:rPr lang="en-US" sz="1400">
                          <a:solidFill>
                            <a:srgbClr val="000000"/>
                          </a:solidFill>
                          <a:latin typeface="宋体" panose="02010600030101010101" pitchFamily="2" charset="-122"/>
                        </a:rPr>
                        <a:t>19</a:t>
                      </a:r>
                      <a:endParaRPr lang="en-US" altLang="en-US" sz="1400">
                        <a:solidFill>
                          <a:srgbClr val="000000"/>
                        </a:solidFill>
                        <a:latin typeface="宋体" panose="02010600030101010101" pitchFamily="2" charset="-122"/>
                      </a:endParaRPr>
                    </a:p>
                  </a:txBody>
                  <a:tcPr marL="12700" marR="12700" marT="12700" vert="horz" anchor="ctr">
                    <a:lnL>
                      <a:noFill/>
                    </a:lnL>
                    <a:lnR cap="flat">
                      <a:noFill/>
                    </a:lnR>
                    <a:lnT cap="flat">
                      <a:noFill/>
                    </a:lnT>
                    <a:lnB cap="flat">
                      <a:noFill/>
                    </a:lnB>
                    <a:lnTlToBr>
                      <a:noFill/>
                    </a:lnTlToBr>
                    <a:lnBlToTr>
                      <a:noFill/>
                    </a:lnBlToTr>
                    <a:noFill/>
                  </a:tcPr>
                </a:tc>
                <a:tc>
                  <a:txBody>
                    <a:bodyPr/>
                    <a:p>
                      <a:pPr algn="l">
                        <a:buNone/>
                      </a:pPr>
                      <a:r>
                        <a:rPr lang="en-US" sz="1400">
                          <a:solidFill>
                            <a:srgbClr val="000000"/>
                          </a:solidFill>
                          <a:latin typeface="宋体" panose="02010600030101010101" pitchFamily="2" charset="-122"/>
                        </a:rPr>
                        <a:t>72</a:t>
                      </a:r>
                      <a:endParaRPr lang="en-US" altLang="en-US" sz="1400">
                        <a:solidFill>
                          <a:srgbClr val="000000"/>
                        </a:solidFill>
                        <a:latin typeface="宋体" panose="02010600030101010101" pitchFamily="2" charset="-122"/>
                      </a:endParaRPr>
                    </a:p>
                  </a:txBody>
                  <a:tcPr marL="12700" marR="12700" marT="12700" vert="horz" anchor="ctr">
                    <a:lnL>
                      <a:noFill/>
                    </a:lnL>
                    <a:lnR cap="flat">
                      <a:noFill/>
                    </a:lnR>
                    <a:lnT cap="flat">
                      <a:noFill/>
                    </a:lnT>
                    <a:lnB cap="flat">
                      <a:noFill/>
                    </a:lnB>
                    <a:lnTlToBr>
                      <a:noFill/>
                    </a:lnTlToBr>
                    <a:lnBlToTr>
                      <a:noFill/>
                    </a:lnBlToTr>
                    <a:noFill/>
                  </a:tcPr>
                </a:tc>
              </a:tr>
              <a:tr h="271780">
                <a:tc>
                  <a:txBody>
                    <a:bodyPr/>
                    <a:lstStyle/>
                    <a:p>
                      <a:pPr algn="l">
                        <a:buNone/>
                      </a:pPr>
                      <a:r>
                        <a:rPr lang="en-US" altLang="zh-CN" sz="1400">
                          <a:solidFill>
                            <a:srgbClr val="000000"/>
                          </a:solidFill>
                          <a:latin typeface="宋体" panose="02010600030101010101" pitchFamily="2" charset="-122"/>
                          <a:ea typeface="宋体" panose="02010600030101010101" pitchFamily="2" charset="-122"/>
                        </a:rPr>
                        <a:t>...</a:t>
                      </a:r>
                      <a:endParaRPr lang="en-US" altLang="zh-CN" sz="1400">
                        <a:solidFill>
                          <a:srgbClr val="000000"/>
                        </a:solidFill>
                        <a:latin typeface="宋体" panose="02010600030101010101" pitchFamily="2" charset="-122"/>
                        <a:ea typeface="宋体" panose="02010600030101010101" pitchFamily="2" charset="-122"/>
                      </a:endParaRPr>
                    </a:p>
                  </a:txBody>
                  <a:tcPr marL="12700" marR="12700" marT="12700" vert="horz" anchor="ctr">
                    <a:lnL>
                      <a:noFill/>
                    </a:lnL>
                    <a:lnR>
                      <a:noFill/>
                    </a:lnR>
                    <a:lnT cap="flat">
                      <a:noFill/>
                    </a:lnT>
                    <a:lnB cap="flat">
                      <a:noFill/>
                    </a:lnB>
                    <a:lnTlToBr>
                      <a:noFill/>
                    </a:lnTlToBr>
                    <a:lnBlToTr>
                      <a:noFill/>
                    </a:lnBlToTr>
                    <a:noFill/>
                  </a:tcPr>
                </a:tc>
                <a:tc>
                  <a:txBody>
                    <a:bodyPr/>
                    <a:lstStyle/>
                    <a:p>
                      <a:pPr algn="l">
                        <a:buNone/>
                      </a:pPr>
                      <a:r>
                        <a:rPr lang="en-US" altLang="zh-CN" sz="1400">
                          <a:solidFill>
                            <a:srgbClr val="000000"/>
                          </a:solidFill>
                          <a:latin typeface="宋体" panose="02010600030101010101" pitchFamily="2" charset="-122"/>
                          <a:ea typeface="宋体" panose="02010600030101010101" pitchFamily="2" charset="-122"/>
                          <a:sym typeface="+mn-ea"/>
                        </a:rPr>
                        <a:t>...</a:t>
                      </a:r>
                      <a:endParaRPr lang="en-US" altLang="zh-CN" sz="1400">
                        <a:solidFill>
                          <a:srgbClr val="000000"/>
                        </a:solidFill>
                        <a:latin typeface="宋体" panose="02010600030101010101" pitchFamily="2" charset="-122"/>
                        <a:ea typeface="宋体" panose="02010600030101010101" pitchFamily="2" charset="-122"/>
                        <a:sym typeface="+mn-ea"/>
                      </a:endParaRPr>
                    </a:p>
                  </a:txBody>
                  <a:tcPr marL="12700" marR="12700" marT="12700" vert="horz" anchor="ctr">
                    <a:lnL>
                      <a:noFill/>
                    </a:lnL>
                    <a:lnR>
                      <a:noFill/>
                    </a:lnR>
                    <a:lnT cap="flat">
                      <a:noFill/>
                    </a:lnT>
                    <a:lnB cap="flat">
                      <a:noFill/>
                    </a:lnB>
                    <a:lnTlToBr>
                      <a:noFill/>
                    </a:lnTlToBr>
                    <a:lnBlToTr>
                      <a:noFill/>
                    </a:lnBlToTr>
                    <a:noFill/>
                  </a:tcPr>
                </a:tc>
                <a:tc>
                  <a:txBody>
                    <a:bodyPr/>
                    <a:lstStyle/>
                    <a:p>
                      <a:pPr algn="l">
                        <a:buNone/>
                      </a:pPr>
                      <a:r>
                        <a:rPr lang="en-US" altLang="zh-CN" sz="1400">
                          <a:solidFill>
                            <a:srgbClr val="000000"/>
                          </a:solidFill>
                          <a:latin typeface="宋体" panose="02010600030101010101" pitchFamily="2" charset="-122"/>
                          <a:ea typeface="宋体" panose="02010600030101010101" pitchFamily="2" charset="-122"/>
                          <a:sym typeface="+mn-ea"/>
                        </a:rPr>
                        <a:t>...</a:t>
                      </a:r>
                      <a:endParaRPr lang="en-US" altLang="zh-CN" sz="1400">
                        <a:solidFill>
                          <a:srgbClr val="000000"/>
                        </a:solidFill>
                        <a:latin typeface="宋体" panose="02010600030101010101" pitchFamily="2" charset="-122"/>
                        <a:ea typeface="宋体" panose="02010600030101010101" pitchFamily="2" charset="-122"/>
                        <a:sym typeface="+mn-ea"/>
                      </a:endParaRPr>
                    </a:p>
                  </a:txBody>
                  <a:tcPr marL="12700" marR="12700" marT="12700" vert="horz" anchor="ctr">
                    <a:lnL>
                      <a:noFill/>
                    </a:lnL>
                    <a:lnR>
                      <a:noFill/>
                    </a:lnR>
                    <a:lnT cap="flat">
                      <a:noFill/>
                    </a:lnT>
                    <a:lnB cap="flat">
                      <a:noFill/>
                    </a:lnB>
                    <a:lnTlToBr>
                      <a:noFill/>
                    </a:lnTlToBr>
                    <a:lnBlToTr>
                      <a:noFill/>
                    </a:lnBlToTr>
                    <a:noFill/>
                  </a:tcPr>
                </a:tc>
                <a:tc>
                  <a:txBody>
                    <a:bodyPr/>
                    <a:lstStyle/>
                    <a:p>
                      <a:pPr algn="l">
                        <a:buNone/>
                      </a:pPr>
                      <a:r>
                        <a:rPr lang="en-US" altLang="zh-CN" sz="1400">
                          <a:solidFill>
                            <a:srgbClr val="000000"/>
                          </a:solidFill>
                          <a:latin typeface="宋体" panose="02010600030101010101" pitchFamily="2" charset="-122"/>
                          <a:ea typeface="宋体" panose="02010600030101010101" pitchFamily="2" charset="-122"/>
                          <a:sym typeface="+mn-ea"/>
                        </a:rPr>
                        <a:t>...</a:t>
                      </a:r>
                      <a:endParaRPr lang="en-US" altLang="zh-CN" sz="1400">
                        <a:solidFill>
                          <a:srgbClr val="000000"/>
                        </a:solidFill>
                        <a:latin typeface="宋体" panose="02010600030101010101" pitchFamily="2" charset="-122"/>
                        <a:ea typeface="宋体" panose="02010600030101010101" pitchFamily="2" charset="-122"/>
                        <a:sym typeface="+mn-ea"/>
                      </a:endParaRPr>
                    </a:p>
                  </a:txBody>
                  <a:tcPr marL="12700" marR="12700" marT="12700" vert="horz" anchor="ctr">
                    <a:lnL>
                      <a:noFill/>
                    </a:lnL>
                    <a:lnR cap="flat">
                      <a:noFill/>
                    </a:lnR>
                    <a:lnT cap="flat">
                      <a:noFill/>
                    </a:lnT>
                    <a:lnB cap="flat">
                      <a:noFill/>
                    </a:lnB>
                    <a:lnTlToBr>
                      <a:noFill/>
                    </a:lnTlToBr>
                    <a:lnBlToTr>
                      <a:noFill/>
                    </a:lnBlToTr>
                    <a:noFill/>
                  </a:tcPr>
                </a:tc>
                <a:tc>
                  <a:txBody>
                    <a:bodyPr/>
                    <a:p>
                      <a:pPr algn="l">
                        <a:buNone/>
                      </a:pPr>
                      <a:r>
                        <a:rPr lang="en-US" altLang="zh-CN" sz="1400">
                          <a:solidFill>
                            <a:srgbClr val="000000"/>
                          </a:solidFill>
                          <a:latin typeface="宋体" panose="02010600030101010101" pitchFamily="2" charset="-122"/>
                          <a:ea typeface="宋体" panose="02010600030101010101" pitchFamily="2" charset="-122"/>
                          <a:sym typeface="+mn-ea"/>
                        </a:rPr>
                        <a:t>...</a:t>
                      </a:r>
                      <a:endParaRPr lang="en-US" altLang="zh-CN" sz="1400">
                        <a:solidFill>
                          <a:srgbClr val="000000"/>
                        </a:solidFill>
                        <a:latin typeface="宋体" panose="02010600030101010101" pitchFamily="2" charset="-122"/>
                        <a:ea typeface="宋体" panose="02010600030101010101" pitchFamily="2" charset="-122"/>
                        <a:sym typeface="+mn-ea"/>
                      </a:endParaRPr>
                    </a:p>
                  </a:txBody>
                  <a:tcPr marL="12700" marR="12700" marT="12700" vert="horz" anchor="ctr">
                    <a:lnL>
                      <a:noFill/>
                    </a:lnL>
                    <a:lnR cap="flat">
                      <a:noFill/>
                    </a:lnR>
                    <a:lnT cap="flat">
                      <a:noFill/>
                    </a:lnT>
                    <a:lnB cap="flat">
                      <a:noFill/>
                    </a:lnB>
                    <a:lnTlToBr>
                      <a:noFill/>
                    </a:lnTlToBr>
                    <a:lnBlToTr>
                      <a:noFill/>
                    </a:lnBlToTr>
                    <a:noFill/>
                  </a:tcPr>
                </a:tc>
              </a:tr>
              <a:tr h="271780">
                <a:tc>
                  <a:txBody>
                    <a:bodyPr/>
                    <a:lstStyle/>
                    <a:p>
                      <a:pPr algn="l">
                        <a:buNone/>
                      </a:pPr>
                      <a:r>
                        <a:rPr lang="en-US" sz="1400">
                          <a:solidFill>
                            <a:srgbClr val="000000"/>
                          </a:solidFill>
                          <a:latin typeface="宋体" panose="02010600030101010101" pitchFamily="2" charset="-122"/>
                        </a:rPr>
                        <a:t>194</a:t>
                      </a:r>
                      <a:endParaRPr lang="en-US" altLang="en-US" sz="1400">
                        <a:solidFill>
                          <a:srgbClr val="000000"/>
                        </a:solidFill>
                        <a:latin typeface="宋体" panose="02010600030101010101" pitchFamily="2" charset="-122"/>
                      </a:endParaRPr>
                    </a:p>
                  </a:txBody>
                  <a:tcPr marL="12700" marR="12700" marT="12700" vert="horz" anchor="ctr">
                    <a:lnL>
                      <a:noFill/>
                    </a:lnL>
                    <a:lnR>
                      <a:noFill/>
                    </a:lnR>
                    <a:lnT cap="flat">
                      <a:noFill/>
                    </a:lnT>
                    <a:lnB cap="flat">
                      <a:noFill/>
                    </a:lnB>
                    <a:lnTlToBr>
                      <a:noFill/>
                    </a:lnTlToBr>
                    <a:lnBlToTr>
                      <a:noFill/>
                    </a:lnBlToTr>
                    <a:noFill/>
                  </a:tcPr>
                </a:tc>
                <a:tc>
                  <a:txBody>
                    <a:bodyPr/>
                    <a:lstStyle/>
                    <a:p>
                      <a:pPr algn="l">
                        <a:buNone/>
                      </a:pPr>
                      <a:r>
                        <a:rPr lang="en-US" sz="1400">
                          <a:solidFill>
                            <a:srgbClr val="000000"/>
                          </a:solidFill>
                          <a:latin typeface="宋体" panose="02010600030101010101" pitchFamily="2" charset="-122"/>
                        </a:rPr>
                        <a:t>Female</a:t>
                      </a:r>
                      <a:endParaRPr lang="en-US" altLang="en-US" sz="1400">
                        <a:solidFill>
                          <a:srgbClr val="000000"/>
                        </a:solidFill>
                        <a:latin typeface="宋体" panose="02010600030101010101" pitchFamily="2" charset="-122"/>
                      </a:endParaRPr>
                    </a:p>
                  </a:txBody>
                  <a:tcPr marL="12700" marR="12700" marT="12700" vert="horz" anchor="ctr">
                    <a:lnL>
                      <a:noFill/>
                    </a:lnL>
                    <a:lnR>
                      <a:noFill/>
                    </a:lnR>
                    <a:lnT cap="flat">
                      <a:noFill/>
                    </a:lnT>
                    <a:lnB cap="flat">
                      <a:noFill/>
                    </a:lnB>
                    <a:lnTlToBr>
                      <a:noFill/>
                    </a:lnTlToBr>
                    <a:lnBlToTr>
                      <a:noFill/>
                    </a:lnBlToTr>
                    <a:noFill/>
                  </a:tcPr>
                </a:tc>
                <a:tc>
                  <a:txBody>
                    <a:bodyPr/>
                    <a:lstStyle/>
                    <a:p>
                      <a:pPr algn="l">
                        <a:buNone/>
                      </a:pPr>
                      <a:r>
                        <a:rPr lang="en-US" sz="1400">
                          <a:solidFill>
                            <a:srgbClr val="000000"/>
                          </a:solidFill>
                          <a:latin typeface="宋体" panose="02010600030101010101" pitchFamily="2" charset="-122"/>
                        </a:rPr>
                        <a:t>38</a:t>
                      </a:r>
                      <a:endParaRPr lang="en-US" altLang="en-US" sz="1400">
                        <a:solidFill>
                          <a:srgbClr val="000000"/>
                        </a:solidFill>
                        <a:latin typeface="宋体" panose="02010600030101010101" pitchFamily="2" charset="-122"/>
                      </a:endParaRPr>
                    </a:p>
                  </a:txBody>
                  <a:tcPr marL="12700" marR="12700" marT="12700" vert="horz" anchor="ctr">
                    <a:lnL>
                      <a:noFill/>
                    </a:lnL>
                    <a:lnR>
                      <a:noFill/>
                    </a:lnR>
                    <a:lnT cap="flat">
                      <a:noFill/>
                    </a:lnT>
                    <a:lnB cap="flat">
                      <a:noFill/>
                    </a:lnB>
                    <a:lnTlToBr>
                      <a:noFill/>
                    </a:lnTlToBr>
                    <a:lnBlToTr>
                      <a:noFill/>
                    </a:lnBlToTr>
                    <a:noFill/>
                  </a:tcPr>
                </a:tc>
                <a:tc>
                  <a:txBody>
                    <a:bodyPr/>
                    <a:lstStyle/>
                    <a:p>
                      <a:pPr algn="l">
                        <a:buNone/>
                      </a:pPr>
                      <a:r>
                        <a:rPr lang="en-US" sz="1400">
                          <a:solidFill>
                            <a:srgbClr val="000000"/>
                          </a:solidFill>
                          <a:latin typeface="宋体" panose="02010600030101010101" pitchFamily="2" charset="-122"/>
                        </a:rPr>
                        <a:t>113</a:t>
                      </a:r>
                      <a:endParaRPr lang="en-US" altLang="en-US" sz="1400">
                        <a:solidFill>
                          <a:srgbClr val="000000"/>
                        </a:solidFill>
                        <a:latin typeface="宋体" panose="02010600030101010101" pitchFamily="2" charset="-122"/>
                      </a:endParaRPr>
                    </a:p>
                  </a:txBody>
                  <a:tcPr marL="12700" marR="12700" marT="12700" vert="horz" anchor="ctr">
                    <a:lnL>
                      <a:noFill/>
                    </a:lnL>
                    <a:lnR cap="flat">
                      <a:noFill/>
                    </a:lnR>
                    <a:lnT cap="flat">
                      <a:noFill/>
                    </a:lnT>
                    <a:lnB cap="flat">
                      <a:noFill/>
                    </a:lnB>
                    <a:lnTlToBr>
                      <a:noFill/>
                    </a:lnTlToBr>
                    <a:lnBlToTr>
                      <a:noFill/>
                    </a:lnBlToTr>
                    <a:noFill/>
                  </a:tcPr>
                </a:tc>
                <a:tc>
                  <a:txBody>
                    <a:bodyPr/>
                    <a:p>
                      <a:pPr algn="l">
                        <a:buNone/>
                      </a:pPr>
                      <a:r>
                        <a:rPr lang="en-US" sz="1400">
                          <a:solidFill>
                            <a:srgbClr val="000000"/>
                          </a:solidFill>
                          <a:latin typeface="宋体" panose="02010600030101010101" pitchFamily="2" charset="-122"/>
                        </a:rPr>
                        <a:t>91</a:t>
                      </a:r>
                      <a:endParaRPr lang="en-US" altLang="en-US" sz="1400">
                        <a:solidFill>
                          <a:srgbClr val="000000"/>
                        </a:solidFill>
                        <a:latin typeface="宋体" panose="02010600030101010101" pitchFamily="2" charset="-122"/>
                      </a:endParaRPr>
                    </a:p>
                  </a:txBody>
                  <a:tcPr marL="12700" marR="12700" marT="12700" vert="horz" anchor="ctr">
                    <a:lnL>
                      <a:noFill/>
                    </a:lnL>
                    <a:lnR cap="flat">
                      <a:noFill/>
                    </a:lnR>
                    <a:lnT cap="flat">
                      <a:noFill/>
                    </a:lnT>
                    <a:lnB cap="flat">
                      <a:noFill/>
                    </a:lnB>
                    <a:lnTlToBr>
                      <a:noFill/>
                    </a:lnTlToBr>
                    <a:lnBlToTr>
                      <a:noFill/>
                    </a:lnBlToTr>
                    <a:noFill/>
                  </a:tcPr>
                </a:tc>
              </a:tr>
              <a:tr h="271780">
                <a:tc>
                  <a:txBody>
                    <a:bodyPr/>
                    <a:lstStyle/>
                    <a:p>
                      <a:pPr algn="l">
                        <a:buNone/>
                      </a:pPr>
                      <a:r>
                        <a:rPr lang="en-US" sz="1400">
                          <a:solidFill>
                            <a:srgbClr val="000000"/>
                          </a:solidFill>
                          <a:latin typeface="宋体" panose="02010600030101010101" pitchFamily="2" charset="-122"/>
                        </a:rPr>
                        <a:t>195</a:t>
                      </a:r>
                      <a:endParaRPr lang="en-US" altLang="en-US" sz="1400">
                        <a:solidFill>
                          <a:srgbClr val="000000"/>
                        </a:solidFill>
                        <a:latin typeface="宋体" panose="02010600030101010101" pitchFamily="2" charset="-122"/>
                      </a:endParaRPr>
                    </a:p>
                  </a:txBody>
                  <a:tcPr marL="12700" marR="12700" marT="12700" vert="horz" anchor="ctr">
                    <a:lnL>
                      <a:noFill/>
                    </a:lnL>
                    <a:lnR>
                      <a:noFill/>
                    </a:lnR>
                    <a:lnT cap="flat">
                      <a:noFill/>
                    </a:lnT>
                    <a:lnB cap="flat">
                      <a:noFill/>
                    </a:lnB>
                    <a:lnTlToBr>
                      <a:noFill/>
                    </a:lnTlToBr>
                    <a:lnBlToTr>
                      <a:noFill/>
                    </a:lnBlToTr>
                    <a:noFill/>
                  </a:tcPr>
                </a:tc>
                <a:tc>
                  <a:txBody>
                    <a:bodyPr/>
                    <a:lstStyle/>
                    <a:p>
                      <a:pPr algn="l">
                        <a:buNone/>
                      </a:pPr>
                      <a:r>
                        <a:rPr lang="en-US" sz="1400">
                          <a:solidFill>
                            <a:srgbClr val="000000"/>
                          </a:solidFill>
                          <a:latin typeface="宋体" panose="02010600030101010101" pitchFamily="2" charset="-122"/>
                        </a:rPr>
                        <a:t>Female</a:t>
                      </a:r>
                      <a:endParaRPr lang="en-US" altLang="en-US" sz="1400">
                        <a:solidFill>
                          <a:srgbClr val="000000"/>
                        </a:solidFill>
                        <a:latin typeface="宋体" panose="02010600030101010101" pitchFamily="2" charset="-122"/>
                      </a:endParaRPr>
                    </a:p>
                  </a:txBody>
                  <a:tcPr marL="12700" marR="12700" marT="12700" vert="horz" anchor="ctr">
                    <a:lnL>
                      <a:noFill/>
                    </a:lnL>
                    <a:lnR>
                      <a:noFill/>
                    </a:lnR>
                    <a:lnT cap="flat">
                      <a:noFill/>
                    </a:lnT>
                    <a:lnB cap="flat">
                      <a:noFill/>
                    </a:lnB>
                    <a:lnTlToBr>
                      <a:noFill/>
                    </a:lnTlToBr>
                    <a:lnBlToTr>
                      <a:noFill/>
                    </a:lnBlToTr>
                    <a:noFill/>
                  </a:tcPr>
                </a:tc>
                <a:tc>
                  <a:txBody>
                    <a:bodyPr/>
                    <a:lstStyle/>
                    <a:p>
                      <a:pPr algn="l">
                        <a:buNone/>
                      </a:pPr>
                      <a:r>
                        <a:rPr lang="en-US" sz="1400">
                          <a:solidFill>
                            <a:srgbClr val="000000"/>
                          </a:solidFill>
                          <a:latin typeface="宋体" panose="02010600030101010101" pitchFamily="2" charset="-122"/>
                        </a:rPr>
                        <a:t>47</a:t>
                      </a:r>
                      <a:endParaRPr lang="en-US" altLang="en-US" sz="1400">
                        <a:solidFill>
                          <a:srgbClr val="000000"/>
                        </a:solidFill>
                        <a:latin typeface="宋体" panose="02010600030101010101" pitchFamily="2" charset="-122"/>
                      </a:endParaRPr>
                    </a:p>
                  </a:txBody>
                  <a:tcPr marL="12700" marR="12700" marT="12700" vert="horz" anchor="ctr">
                    <a:lnL>
                      <a:noFill/>
                    </a:lnL>
                    <a:lnR>
                      <a:noFill/>
                    </a:lnR>
                    <a:lnT cap="flat">
                      <a:noFill/>
                    </a:lnT>
                    <a:lnB cap="flat">
                      <a:noFill/>
                    </a:lnB>
                    <a:lnTlToBr>
                      <a:noFill/>
                    </a:lnTlToBr>
                    <a:lnBlToTr>
                      <a:noFill/>
                    </a:lnBlToTr>
                    <a:noFill/>
                  </a:tcPr>
                </a:tc>
                <a:tc>
                  <a:txBody>
                    <a:bodyPr/>
                    <a:lstStyle/>
                    <a:p>
                      <a:pPr algn="l">
                        <a:buNone/>
                      </a:pPr>
                      <a:r>
                        <a:rPr lang="en-US" sz="1400">
                          <a:solidFill>
                            <a:srgbClr val="000000"/>
                          </a:solidFill>
                          <a:latin typeface="宋体" panose="02010600030101010101" pitchFamily="2" charset="-122"/>
                        </a:rPr>
                        <a:t>120</a:t>
                      </a:r>
                      <a:endParaRPr lang="en-US" altLang="en-US" sz="1400">
                        <a:solidFill>
                          <a:srgbClr val="000000"/>
                        </a:solidFill>
                        <a:latin typeface="宋体" panose="02010600030101010101" pitchFamily="2" charset="-122"/>
                      </a:endParaRPr>
                    </a:p>
                  </a:txBody>
                  <a:tcPr marL="12700" marR="12700" marT="12700" vert="horz" anchor="ctr">
                    <a:lnL>
                      <a:noFill/>
                    </a:lnL>
                    <a:lnR cap="flat">
                      <a:noFill/>
                    </a:lnR>
                    <a:lnT cap="flat">
                      <a:noFill/>
                    </a:lnT>
                    <a:lnB cap="flat">
                      <a:noFill/>
                    </a:lnB>
                    <a:lnTlToBr>
                      <a:noFill/>
                    </a:lnTlToBr>
                    <a:lnBlToTr>
                      <a:noFill/>
                    </a:lnBlToTr>
                    <a:noFill/>
                  </a:tcPr>
                </a:tc>
                <a:tc>
                  <a:txBody>
                    <a:bodyPr/>
                    <a:p>
                      <a:pPr algn="l">
                        <a:buNone/>
                      </a:pPr>
                      <a:r>
                        <a:rPr lang="en-US" sz="1400">
                          <a:solidFill>
                            <a:srgbClr val="000000"/>
                          </a:solidFill>
                          <a:latin typeface="宋体" panose="02010600030101010101" pitchFamily="2" charset="-122"/>
                        </a:rPr>
                        <a:t>16</a:t>
                      </a:r>
                      <a:endParaRPr lang="en-US" altLang="en-US" sz="1400">
                        <a:solidFill>
                          <a:srgbClr val="000000"/>
                        </a:solidFill>
                        <a:latin typeface="宋体" panose="02010600030101010101" pitchFamily="2" charset="-122"/>
                      </a:endParaRPr>
                    </a:p>
                  </a:txBody>
                  <a:tcPr marL="12700" marR="12700" marT="12700" vert="horz" anchor="ctr">
                    <a:lnL>
                      <a:noFill/>
                    </a:lnL>
                    <a:lnR cap="flat">
                      <a:noFill/>
                    </a:lnR>
                    <a:lnT cap="flat">
                      <a:noFill/>
                    </a:lnT>
                    <a:lnB cap="flat">
                      <a:noFill/>
                    </a:lnB>
                    <a:lnTlToBr>
                      <a:noFill/>
                    </a:lnTlToBr>
                    <a:lnBlToTr>
                      <a:noFill/>
                    </a:lnBlToTr>
                    <a:noFill/>
                  </a:tcPr>
                </a:tc>
              </a:tr>
              <a:tr h="271780">
                <a:tc>
                  <a:txBody>
                    <a:bodyPr/>
                    <a:lstStyle/>
                    <a:p>
                      <a:pPr algn="l">
                        <a:buNone/>
                      </a:pPr>
                      <a:r>
                        <a:rPr lang="en-US" sz="1400">
                          <a:solidFill>
                            <a:srgbClr val="000000"/>
                          </a:solidFill>
                          <a:latin typeface="宋体" panose="02010600030101010101" pitchFamily="2" charset="-122"/>
                        </a:rPr>
                        <a:t>196</a:t>
                      </a:r>
                      <a:endParaRPr lang="en-US" altLang="en-US" sz="1400">
                        <a:solidFill>
                          <a:srgbClr val="000000"/>
                        </a:solidFill>
                        <a:latin typeface="宋体" panose="02010600030101010101" pitchFamily="2" charset="-122"/>
                      </a:endParaRPr>
                    </a:p>
                  </a:txBody>
                  <a:tcPr marL="12700" marR="12700" marT="12700" vert="horz" anchor="ctr">
                    <a:lnL>
                      <a:noFill/>
                    </a:lnL>
                    <a:lnR>
                      <a:noFill/>
                    </a:lnR>
                    <a:lnT cap="flat">
                      <a:noFill/>
                    </a:lnT>
                    <a:lnB cap="flat">
                      <a:noFill/>
                    </a:lnB>
                    <a:lnTlToBr>
                      <a:noFill/>
                    </a:lnTlToBr>
                    <a:lnBlToTr>
                      <a:noFill/>
                    </a:lnBlToTr>
                    <a:noFill/>
                  </a:tcPr>
                </a:tc>
                <a:tc>
                  <a:txBody>
                    <a:bodyPr/>
                    <a:lstStyle/>
                    <a:p>
                      <a:pPr algn="l">
                        <a:buNone/>
                      </a:pPr>
                      <a:r>
                        <a:rPr lang="en-US" sz="1400">
                          <a:solidFill>
                            <a:srgbClr val="000000"/>
                          </a:solidFill>
                          <a:latin typeface="宋体" panose="02010600030101010101" pitchFamily="2" charset="-122"/>
                        </a:rPr>
                        <a:t>Female</a:t>
                      </a:r>
                      <a:endParaRPr lang="en-US" altLang="en-US" sz="1400">
                        <a:solidFill>
                          <a:srgbClr val="000000"/>
                        </a:solidFill>
                        <a:latin typeface="宋体" panose="02010600030101010101" pitchFamily="2" charset="-122"/>
                      </a:endParaRPr>
                    </a:p>
                  </a:txBody>
                  <a:tcPr marL="12700" marR="12700" marT="12700" vert="horz" anchor="ctr">
                    <a:lnL>
                      <a:noFill/>
                    </a:lnL>
                    <a:lnR>
                      <a:noFill/>
                    </a:lnR>
                    <a:lnT cap="flat">
                      <a:noFill/>
                    </a:lnT>
                    <a:lnB cap="flat">
                      <a:noFill/>
                    </a:lnB>
                    <a:lnTlToBr>
                      <a:noFill/>
                    </a:lnTlToBr>
                    <a:lnBlToTr>
                      <a:noFill/>
                    </a:lnBlToTr>
                    <a:noFill/>
                  </a:tcPr>
                </a:tc>
                <a:tc>
                  <a:txBody>
                    <a:bodyPr/>
                    <a:lstStyle/>
                    <a:p>
                      <a:pPr algn="l">
                        <a:buNone/>
                      </a:pPr>
                      <a:r>
                        <a:rPr lang="en-US" sz="1400">
                          <a:solidFill>
                            <a:srgbClr val="000000"/>
                          </a:solidFill>
                          <a:latin typeface="宋体" panose="02010600030101010101" pitchFamily="2" charset="-122"/>
                        </a:rPr>
                        <a:t>35</a:t>
                      </a:r>
                      <a:endParaRPr lang="en-US" altLang="en-US" sz="1400">
                        <a:solidFill>
                          <a:srgbClr val="000000"/>
                        </a:solidFill>
                        <a:latin typeface="宋体" panose="02010600030101010101" pitchFamily="2" charset="-122"/>
                      </a:endParaRPr>
                    </a:p>
                  </a:txBody>
                  <a:tcPr marL="12700" marR="12700" marT="12700" vert="horz" anchor="ctr">
                    <a:lnL>
                      <a:noFill/>
                    </a:lnL>
                    <a:lnR>
                      <a:noFill/>
                    </a:lnR>
                    <a:lnT cap="flat">
                      <a:noFill/>
                    </a:lnT>
                    <a:lnB cap="flat">
                      <a:noFill/>
                    </a:lnB>
                    <a:lnTlToBr>
                      <a:noFill/>
                    </a:lnTlToBr>
                    <a:lnBlToTr>
                      <a:noFill/>
                    </a:lnBlToTr>
                    <a:noFill/>
                  </a:tcPr>
                </a:tc>
                <a:tc>
                  <a:txBody>
                    <a:bodyPr/>
                    <a:lstStyle/>
                    <a:p>
                      <a:pPr algn="l">
                        <a:buNone/>
                      </a:pPr>
                      <a:r>
                        <a:rPr lang="en-US" sz="1400">
                          <a:solidFill>
                            <a:srgbClr val="000000"/>
                          </a:solidFill>
                          <a:latin typeface="宋体" panose="02010600030101010101" pitchFamily="2" charset="-122"/>
                        </a:rPr>
                        <a:t>120</a:t>
                      </a:r>
                      <a:endParaRPr lang="en-US" altLang="en-US" sz="1400">
                        <a:solidFill>
                          <a:srgbClr val="000000"/>
                        </a:solidFill>
                        <a:latin typeface="宋体" panose="02010600030101010101" pitchFamily="2" charset="-122"/>
                      </a:endParaRPr>
                    </a:p>
                  </a:txBody>
                  <a:tcPr marL="12700" marR="12700" marT="12700" vert="horz" anchor="ctr">
                    <a:lnL>
                      <a:noFill/>
                    </a:lnL>
                    <a:lnR cap="flat">
                      <a:noFill/>
                    </a:lnR>
                    <a:lnT cap="flat">
                      <a:noFill/>
                    </a:lnT>
                    <a:lnB cap="flat">
                      <a:noFill/>
                    </a:lnB>
                    <a:lnTlToBr>
                      <a:noFill/>
                    </a:lnTlToBr>
                    <a:lnBlToTr>
                      <a:noFill/>
                    </a:lnBlToTr>
                    <a:noFill/>
                  </a:tcPr>
                </a:tc>
                <a:tc>
                  <a:txBody>
                    <a:bodyPr/>
                    <a:p>
                      <a:pPr algn="l">
                        <a:buNone/>
                      </a:pPr>
                      <a:r>
                        <a:rPr lang="en-US" sz="1400">
                          <a:solidFill>
                            <a:srgbClr val="000000"/>
                          </a:solidFill>
                          <a:latin typeface="宋体" panose="02010600030101010101" pitchFamily="2" charset="-122"/>
                        </a:rPr>
                        <a:t>79</a:t>
                      </a:r>
                      <a:endParaRPr lang="en-US" altLang="en-US" sz="1400">
                        <a:solidFill>
                          <a:srgbClr val="000000"/>
                        </a:solidFill>
                        <a:latin typeface="宋体" panose="02010600030101010101" pitchFamily="2" charset="-122"/>
                      </a:endParaRPr>
                    </a:p>
                  </a:txBody>
                  <a:tcPr marL="12700" marR="12700" marT="12700" vert="horz" anchor="ctr">
                    <a:lnL>
                      <a:noFill/>
                    </a:lnL>
                    <a:lnR cap="flat">
                      <a:noFill/>
                    </a:lnR>
                    <a:lnT cap="flat">
                      <a:noFill/>
                    </a:lnT>
                    <a:lnB cap="flat">
                      <a:noFill/>
                    </a:lnB>
                    <a:lnTlToBr>
                      <a:noFill/>
                    </a:lnTlToBr>
                    <a:lnBlToTr>
                      <a:noFill/>
                    </a:lnBlToTr>
                    <a:noFill/>
                  </a:tcPr>
                </a:tc>
              </a:tr>
              <a:tr h="271780">
                <a:tc>
                  <a:txBody>
                    <a:bodyPr/>
                    <a:lstStyle/>
                    <a:p>
                      <a:pPr algn="l">
                        <a:buNone/>
                      </a:pPr>
                      <a:r>
                        <a:rPr lang="en-US" sz="1400">
                          <a:solidFill>
                            <a:srgbClr val="000000"/>
                          </a:solidFill>
                          <a:latin typeface="宋体" panose="02010600030101010101" pitchFamily="2" charset="-122"/>
                        </a:rPr>
                        <a:t>197</a:t>
                      </a:r>
                      <a:endParaRPr lang="en-US" altLang="en-US" sz="1400">
                        <a:solidFill>
                          <a:srgbClr val="000000"/>
                        </a:solidFill>
                        <a:latin typeface="宋体" panose="02010600030101010101" pitchFamily="2" charset="-122"/>
                      </a:endParaRPr>
                    </a:p>
                  </a:txBody>
                  <a:tcPr marL="12700" marR="12700" marT="12700" vert="horz" anchor="ctr">
                    <a:lnL>
                      <a:noFill/>
                    </a:lnL>
                    <a:lnR>
                      <a:noFill/>
                    </a:lnR>
                    <a:lnT cap="flat">
                      <a:noFill/>
                    </a:lnT>
                    <a:lnB cap="flat">
                      <a:noFill/>
                    </a:lnB>
                    <a:lnTlToBr>
                      <a:noFill/>
                    </a:lnTlToBr>
                    <a:lnBlToTr>
                      <a:noFill/>
                    </a:lnBlToTr>
                    <a:noFill/>
                  </a:tcPr>
                </a:tc>
                <a:tc>
                  <a:txBody>
                    <a:bodyPr/>
                    <a:lstStyle/>
                    <a:p>
                      <a:pPr algn="l">
                        <a:buNone/>
                      </a:pPr>
                      <a:r>
                        <a:rPr lang="en-US" sz="1400">
                          <a:solidFill>
                            <a:srgbClr val="000000"/>
                          </a:solidFill>
                          <a:latin typeface="宋体" panose="02010600030101010101" pitchFamily="2" charset="-122"/>
                        </a:rPr>
                        <a:t>Female</a:t>
                      </a:r>
                      <a:endParaRPr lang="en-US" altLang="en-US" sz="1400">
                        <a:solidFill>
                          <a:srgbClr val="000000"/>
                        </a:solidFill>
                        <a:latin typeface="宋体" panose="02010600030101010101" pitchFamily="2" charset="-122"/>
                      </a:endParaRPr>
                    </a:p>
                  </a:txBody>
                  <a:tcPr marL="12700" marR="12700" marT="12700" vert="horz" anchor="ctr">
                    <a:lnL>
                      <a:noFill/>
                    </a:lnL>
                    <a:lnR>
                      <a:noFill/>
                    </a:lnR>
                    <a:lnT cap="flat">
                      <a:noFill/>
                    </a:lnT>
                    <a:lnB cap="flat">
                      <a:noFill/>
                    </a:lnB>
                    <a:lnTlToBr>
                      <a:noFill/>
                    </a:lnTlToBr>
                    <a:lnBlToTr>
                      <a:noFill/>
                    </a:lnBlToTr>
                    <a:noFill/>
                  </a:tcPr>
                </a:tc>
                <a:tc>
                  <a:txBody>
                    <a:bodyPr/>
                    <a:lstStyle/>
                    <a:p>
                      <a:pPr algn="l">
                        <a:buNone/>
                      </a:pPr>
                      <a:r>
                        <a:rPr lang="en-US" sz="1400">
                          <a:solidFill>
                            <a:srgbClr val="000000"/>
                          </a:solidFill>
                          <a:latin typeface="宋体" panose="02010600030101010101" pitchFamily="2" charset="-122"/>
                        </a:rPr>
                        <a:t>45</a:t>
                      </a:r>
                      <a:endParaRPr lang="en-US" altLang="en-US" sz="1400">
                        <a:solidFill>
                          <a:srgbClr val="000000"/>
                        </a:solidFill>
                        <a:latin typeface="宋体" panose="02010600030101010101" pitchFamily="2" charset="-122"/>
                      </a:endParaRPr>
                    </a:p>
                  </a:txBody>
                  <a:tcPr marL="12700" marR="12700" marT="12700" vert="horz" anchor="ctr">
                    <a:lnL>
                      <a:noFill/>
                    </a:lnL>
                    <a:lnR>
                      <a:noFill/>
                    </a:lnR>
                    <a:lnT cap="flat">
                      <a:noFill/>
                    </a:lnT>
                    <a:lnB cap="flat">
                      <a:noFill/>
                    </a:lnB>
                    <a:lnTlToBr>
                      <a:noFill/>
                    </a:lnTlToBr>
                    <a:lnBlToTr>
                      <a:noFill/>
                    </a:lnBlToTr>
                    <a:noFill/>
                  </a:tcPr>
                </a:tc>
                <a:tc>
                  <a:txBody>
                    <a:bodyPr/>
                    <a:lstStyle/>
                    <a:p>
                      <a:pPr algn="l">
                        <a:buNone/>
                      </a:pPr>
                      <a:r>
                        <a:rPr lang="en-US" sz="1400">
                          <a:solidFill>
                            <a:srgbClr val="000000"/>
                          </a:solidFill>
                          <a:latin typeface="宋体" panose="02010600030101010101" pitchFamily="2" charset="-122"/>
                        </a:rPr>
                        <a:t>126</a:t>
                      </a:r>
                      <a:endParaRPr lang="en-US" altLang="en-US" sz="1400">
                        <a:solidFill>
                          <a:srgbClr val="000000"/>
                        </a:solidFill>
                        <a:latin typeface="宋体" panose="02010600030101010101" pitchFamily="2" charset="-122"/>
                      </a:endParaRPr>
                    </a:p>
                  </a:txBody>
                  <a:tcPr marL="12700" marR="12700" marT="12700" vert="horz" anchor="ctr">
                    <a:lnL>
                      <a:noFill/>
                    </a:lnL>
                    <a:lnR cap="flat">
                      <a:noFill/>
                    </a:lnR>
                    <a:lnT cap="flat">
                      <a:noFill/>
                    </a:lnT>
                    <a:lnB cap="flat">
                      <a:noFill/>
                    </a:lnB>
                    <a:lnTlToBr>
                      <a:noFill/>
                    </a:lnTlToBr>
                    <a:lnBlToTr>
                      <a:noFill/>
                    </a:lnBlToTr>
                    <a:noFill/>
                  </a:tcPr>
                </a:tc>
                <a:tc>
                  <a:txBody>
                    <a:bodyPr/>
                    <a:p>
                      <a:pPr algn="l">
                        <a:buNone/>
                      </a:pPr>
                      <a:r>
                        <a:rPr lang="en-US" sz="1400">
                          <a:solidFill>
                            <a:srgbClr val="000000"/>
                          </a:solidFill>
                          <a:latin typeface="宋体" panose="02010600030101010101" pitchFamily="2" charset="-122"/>
                        </a:rPr>
                        <a:t>28</a:t>
                      </a:r>
                      <a:endParaRPr lang="en-US" altLang="en-US" sz="1400">
                        <a:solidFill>
                          <a:srgbClr val="000000"/>
                        </a:solidFill>
                        <a:latin typeface="宋体" panose="02010600030101010101" pitchFamily="2" charset="-122"/>
                      </a:endParaRPr>
                    </a:p>
                  </a:txBody>
                  <a:tcPr marL="12700" marR="12700" marT="12700" vert="horz" anchor="ctr">
                    <a:lnL>
                      <a:noFill/>
                    </a:lnL>
                    <a:lnR cap="flat">
                      <a:noFill/>
                    </a:lnR>
                    <a:lnT cap="flat">
                      <a:noFill/>
                    </a:lnT>
                    <a:lnB cap="flat">
                      <a:noFill/>
                    </a:lnB>
                    <a:lnTlToBr>
                      <a:noFill/>
                    </a:lnTlToBr>
                    <a:lnBlToTr>
                      <a:noFill/>
                    </a:lnBlToTr>
                    <a:noFill/>
                  </a:tcPr>
                </a:tc>
              </a:tr>
              <a:tr h="271780">
                <a:tc>
                  <a:txBody>
                    <a:bodyPr/>
                    <a:lstStyle/>
                    <a:p>
                      <a:pPr algn="l">
                        <a:buNone/>
                      </a:pPr>
                      <a:r>
                        <a:rPr lang="en-US" sz="1400">
                          <a:solidFill>
                            <a:srgbClr val="000000"/>
                          </a:solidFill>
                          <a:latin typeface="宋体" panose="02010600030101010101" pitchFamily="2" charset="-122"/>
                        </a:rPr>
                        <a:t>198</a:t>
                      </a:r>
                      <a:endParaRPr lang="en-US" altLang="en-US" sz="1400">
                        <a:solidFill>
                          <a:srgbClr val="000000"/>
                        </a:solidFill>
                        <a:latin typeface="宋体" panose="02010600030101010101" pitchFamily="2" charset="-122"/>
                      </a:endParaRPr>
                    </a:p>
                  </a:txBody>
                  <a:tcPr marL="12700" marR="12700" marT="12700" vert="horz" anchor="ctr">
                    <a:lnL>
                      <a:noFill/>
                    </a:lnL>
                    <a:lnR>
                      <a:noFill/>
                    </a:lnR>
                    <a:lnT cap="flat">
                      <a:noFill/>
                    </a:lnT>
                    <a:lnB cap="flat">
                      <a:noFill/>
                    </a:lnB>
                    <a:lnTlToBr>
                      <a:noFill/>
                    </a:lnTlToBr>
                    <a:lnBlToTr>
                      <a:noFill/>
                    </a:lnBlToTr>
                    <a:noFill/>
                  </a:tcPr>
                </a:tc>
                <a:tc>
                  <a:txBody>
                    <a:bodyPr/>
                    <a:lstStyle/>
                    <a:p>
                      <a:pPr algn="l">
                        <a:buNone/>
                      </a:pPr>
                      <a:r>
                        <a:rPr lang="en-US" sz="1400">
                          <a:solidFill>
                            <a:srgbClr val="000000"/>
                          </a:solidFill>
                          <a:latin typeface="宋体" panose="02010600030101010101" pitchFamily="2" charset="-122"/>
                        </a:rPr>
                        <a:t>Male</a:t>
                      </a:r>
                      <a:endParaRPr lang="en-US" altLang="en-US" sz="1400">
                        <a:solidFill>
                          <a:srgbClr val="000000"/>
                        </a:solidFill>
                        <a:latin typeface="宋体" panose="02010600030101010101" pitchFamily="2" charset="-122"/>
                      </a:endParaRPr>
                    </a:p>
                  </a:txBody>
                  <a:tcPr marL="12700" marR="12700" marT="12700" vert="horz" anchor="ctr">
                    <a:lnL>
                      <a:noFill/>
                    </a:lnL>
                    <a:lnR>
                      <a:noFill/>
                    </a:lnR>
                    <a:lnT cap="flat">
                      <a:noFill/>
                    </a:lnT>
                    <a:lnB cap="flat">
                      <a:noFill/>
                    </a:lnB>
                    <a:lnTlToBr>
                      <a:noFill/>
                    </a:lnTlToBr>
                    <a:lnBlToTr>
                      <a:noFill/>
                    </a:lnBlToTr>
                    <a:noFill/>
                  </a:tcPr>
                </a:tc>
                <a:tc>
                  <a:txBody>
                    <a:bodyPr/>
                    <a:lstStyle/>
                    <a:p>
                      <a:pPr algn="l">
                        <a:buNone/>
                      </a:pPr>
                      <a:r>
                        <a:rPr lang="en-US" sz="1400">
                          <a:solidFill>
                            <a:srgbClr val="000000"/>
                          </a:solidFill>
                          <a:latin typeface="宋体" panose="02010600030101010101" pitchFamily="2" charset="-122"/>
                        </a:rPr>
                        <a:t>32</a:t>
                      </a:r>
                      <a:endParaRPr lang="en-US" altLang="en-US" sz="1400">
                        <a:solidFill>
                          <a:srgbClr val="000000"/>
                        </a:solidFill>
                        <a:latin typeface="宋体" panose="02010600030101010101" pitchFamily="2" charset="-122"/>
                      </a:endParaRPr>
                    </a:p>
                  </a:txBody>
                  <a:tcPr marL="12700" marR="12700" marT="12700" vert="horz" anchor="ctr">
                    <a:lnL>
                      <a:noFill/>
                    </a:lnL>
                    <a:lnR>
                      <a:noFill/>
                    </a:lnR>
                    <a:lnT cap="flat">
                      <a:noFill/>
                    </a:lnT>
                    <a:lnB cap="flat">
                      <a:noFill/>
                    </a:lnB>
                    <a:lnTlToBr>
                      <a:noFill/>
                    </a:lnTlToBr>
                    <a:lnBlToTr>
                      <a:noFill/>
                    </a:lnBlToTr>
                    <a:noFill/>
                  </a:tcPr>
                </a:tc>
                <a:tc>
                  <a:txBody>
                    <a:bodyPr/>
                    <a:lstStyle/>
                    <a:p>
                      <a:pPr algn="l">
                        <a:buNone/>
                      </a:pPr>
                      <a:r>
                        <a:rPr lang="en-US" sz="1400">
                          <a:solidFill>
                            <a:srgbClr val="000000"/>
                          </a:solidFill>
                          <a:latin typeface="宋体" panose="02010600030101010101" pitchFamily="2" charset="-122"/>
                        </a:rPr>
                        <a:t>126</a:t>
                      </a:r>
                      <a:endParaRPr lang="en-US" altLang="en-US" sz="1400">
                        <a:solidFill>
                          <a:srgbClr val="000000"/>
                        </a:solidFill>
                        <a:latin typeface="宋体" panose="02010600030101010101" pitchFamily="2" charset="-122"/>
                      </a:endParaRPr>
                    </a:p>
                  </a:txBody>
                  <a:tcPr marL="12700" marR="12700" marT="12700" vert="horz" anchor="ctr">
                    <a:lnL>
                      <a:noFill/>
                    </a:lnL>
                    <a:lnR cap="flat">
                      <a:noFill/>
                    </a:lnR>
                    <a:lnT cap="flat">
                      <a:noFill/>
                    </a:lnT>
                    <a:lnB cap="flat">
                      <a:noFill/>
                    </a:lnB>
                    <a:lnTlToBr>
                      <a:noFill/>
                    </a:lnTlToBr>
                    <a:lnBlToTr>
                      <a:noFill/>
                    </a:lnBlToTr>
                    <a:noFill/>
                  </a:tcPr>
                </a:tc>
                <a:tc>
                  <a:txBody>
                    <a:bodyPr/>
                    <a:p>
                      <a:pPr algn="l">
                        <a:buNone/>
                      </a:pPr>
                      <a:r>
                        <a:rPr lang="en-US" sz="1400">
                          <a:solidFill>
                            <a:srgbClr val="000000"/>
                          </a:solidFill>
                          <a:latin typeface="宋体" panose="02010600030101010101" pitchFamily="2" charset="-122"/>
                        </a:rPr>
                        <a:t>74</a:t>
                      </a:r>
                      <a:endParaRPr lang="en-US" altLang="en-US" sz="1400">
                        <a:solidFill>
                          <a:srgbClr val="000000"/>
                        </a:solidFill>
                        <a:latin typeface="宋体" panose="02010600030101010101" pitchFamily="2" charset="-122"/>
                      </a:endParaRPr>
                    </a:p>
                  </a:txBody>
                  <a:tcPr marL="12700" marR="12700" marT="12700" vert="horz" anchor="ctr">
                    <a:lnL>
                      <a:noFill/>
                    </a:lnL>
                    <a:lnR cap="flat">
                      <a:noFill/>
                    </a:lnR>
                    <a:lnT cap="flat">
                      <a:noFill/>
                    </a:lnT>
                    <a:lnB cap="flat">
                      <a:noFill/>
                    </a:lnB>
                    <a:lnTlToBr>
                      <a:noFill/>
                    </a:lnTlToBr>
                    <a:lnBlToTr>
                      <a:noFill/>
                    </a:lnBlToTr>
                    <a:noFill/>
                  </a:tcPr>
                </a:tc>
              </a:tr>
              <a:tr h="271780">
                <a:tc>
                  <a:txBody>
                    <a:bodyPr/>
                    <a:lstStyle/>
                    <a:p>
                      <a:pPr algn="l">
                        <a:buNone/>
                      </a:pPr>
                      <a:r>
                        <a:rPr lang="en-US" sz="1400">
                          <a:solidFill>
                            <a:srgbClr val="000000"/>
                          </a:solidFill>
                          <a:latin typeface="宋体" panose="02010600030101010101" pitchFamily="2" charset="-122"/>
                        </a:rPr>
                        <a:t>199</a:t>
                      </a:r>
                      <a:endParaRPr lang="en-US" altLang="en-US" sz="1400">
                        <a:solidFill>
                          <a:srgbClr val="000000"/>
                        </a:solidFill>
                        <a:latin typeface="宋体" panose="02010600030101010101" pitchFamily="2" charset="-122"/>
                      </a:endParaRPr>
                    </a:p>
                  </a:txBody>
                  <a:tcPr marL="12700" marR="12700" marT="12700" vert="horz" anchor="ctr">
                    <a:lnL>
                      <a:noFill/>
                    </a:lnL>
                    <a:lnR>
                      <a:noFill/>
                    </a:lnR>
                    <a:lnT cap="flat">
                      <a:noFill/>
                    </a:lnT>
                    <a:lnB cap="flat">
                      <a:noFill/>
                    </a:lnB>
                    <a:lnTlToBr>
                      <a:noFill/>
                    </a:lnTlToBr>
                    <a:lnBlToTr>
                      <a:noFill/>
                    </a:lnBlToTr>
                    <a:noFill/>
                  </a:tcPr>
                </a:tc>
                <a:tc>
                  <a:txBody>
                    <a:bodyPr/>
                    <a:lstStyle/>
                    <a:p>
                      <a:pPr algn="l">
                        <a:buNone/>
                      </a:pPr>
                      <a:r>
                        <a:rPr lang="en-US" sz="1400">
                          <a:solidFill>
                            <a:srgbClr val="000000"/>
                          </a:solidFill>
                          <a:latin typeface="宋体" panose="02010600030101010101" pitchFamily="2" charset="-122"/>
                        </a:rPr>
                        <a:t>Male</a:t>
                      </a:r>
                      <a:endParaRPr lang="en-US" altLang="en-US" sz="1400">
                        <a:solidFill>
                          <a:srgbClr val="000000"/>
                        </a:solidFill>
                        <a:latin typeface="宋体" panose="02010600030101010101" pitchFamily="2" charset="-122"/>
                      </a:endParaRPr>
                    </a:p>
                  </a:txBody>
                  <a:tcPr marL="12700" marR="12700" marT="12700" vert="horz" anchor="ctr">
                    <a:lnL>
                      <a:noFill/>
                    </a:lnL>
                    <a:lnR>
                      <a:noFill/>
                    </a:lnR>
                    <a:lnT cap="flat">
                      <a:noFill/>
                    </a:lnT>
                    <a:lnB cap="flat">
                      <a:noFill/>
                    </a:lnB>
                    <a:lnTlToBr>
                      <a:noFill/>
                    </a:lnTlToBr>
                    <a:lnBlToTr>
                      <a:noFill/>
                    </a:lnBlToTr>
                    <a:noFill/>
                  </a:tcPr>
                </a:tc>
                <a:tc>
                  <a:txBody>
                    <a:bodyPr/>
                    <a:lstStyle/>
                    <a:p>
                      <a:pPr algn="l">
                        <a:buNone/>
                      </a:pPr>
                      <a:r>
                        <a:rPr lang="en-US" sz="1400">
                          <a:solidFill>
                            <a:srgbClr val="000000"/>
                          </a:solidFill>
                          <a:latin typeface="宋体" panose="02010600030101010101" pitchFamily="2" charset="-122"/>
                        </a:rPr>
                        <a:t>32</a:t>
                      </a:r>
                      <a:endParaRPr lang="en-US" altLang="en-US" sz="1400">
                        <a:solidFill>
                          <a:srgbClr val="000000"/>
                        </a:solidFill>
                        <a:latin typeface="宋体" panose="02010600030101010101" pitchFamily="2" charset="-122"/>
                      </a:endParaRPr>
                    </a:p>
                  </a:txBody>
                  <a:tcPr marL="12700" marR="12700" marT="12700" vert="horz" anchor="ctr">
                    <a:lnL>
                      <a:noFill/>
                    </a:lnL>
                    <a:lnR>
                      <a:noFill/>
                    </a:lnR>
                    <a:lnT cap="flat">
                      <a:noFill/>
                    </a:lnT>
                    <a:lnB cap="flat">
                      <a:noFill/>
                    </a:lnB>
                    <a:lnTlToBr>
                      <a:noFill/>
                    </a:lnTlToBr>
                    <a:lnBlToTr>
                      <a:noFill/>
                    </a:lnBlToTr>
                    <a:noFill/>
                  </a:tcPr>
                </a:tc>
                <a:tc>
                  <a:txBody>
                    <a:bodyPr/>
                    <a:lstStyle/>
                    <a:p>
                      <a:pPr algn="l">
                        <a:buNone/>
                      </a:pPr>
                      <a:r>
                        <a:rPr lang="en-US" sz="1400">
                          <a:solidFill>
                            <a:srgbClr val="000000"/>
                          </a:solidFill>
                          <a:latin typeface="宋体" panose="02010600030101010101" pitchFamily="2" charset="-122"/>
                        </a:rPr>
                        <a:t>137</a:t>
                      </a:r>
                      <a:endParaRPr lang="en-US" altLang="en-US" sz="1400">
                        <a:solidFill>
                          <a:srgbClr val="000000"/>
                        </a:solidFill>
                        <a:latin typeface="宋体" panose="02010600030101010101" pitchFamily="2" charset="-122"/>
                      </a:endParaRPr>
                    </a:p>
                  </a:txBody>
                  <a:tcPr marL="12700" marR="12700" marT="12700" vert="horz" anchor="ctr">
                    <a:lnL>
                      <a:noFill/>
                    </a:lnL>
                    <a:lnR cap="flat">
                      <a:noFill/>
                    </a:lnR>
                    <a:lnT cap="flat">
                      <a:noFill/>
                    </a:lnT>
                    <a:lnB cap="flat">
                      <a:noFill/>
                    </a:lnB>
                    <a:lnTlToBr>
                      <a:noFill/>
                    </a:lnTlToBr>
                    <a:lnBlToTr>
                      <a:noFill/>
                    </a:lnBlToTr>
                    <a:noFill/>
                  </a:tcPr>
                </a:tc>
                <a:tc>
                  <a:txBody>
                    <a:bodyPr/>
                    <a:p>
                      <a:pPr algn="l">
                        <a:buNone/>
                      </a:pPr>
                      <a:r>
                        <a:rPr lang="en-US" sz="1400">
                          <a:solidFill>
                            <a:srgbClr val="000000"/>
                          </a:solidFill>
                          <a:latin typeface="宋体" panose="02010600030101010101" pitchFamily="2" charset="-122"/>
                        </a:rPr>
                        <a:t>18</a:t>
                      </a:r>
                      <a:endParaRPr lang="en-US" altLang="en-US" sz="1400">
                        <a:solidFill>
                          <a:srgbClr val="000000"/>
                        </a:solidFill>
                        <a:latin typeface="宋体" panose="02010600030101010101" pitchFamily="2" charset="-122"/>
                      </a:endParaRPr>
                    </a:p>
                  </a:txBody>
                  <a:tcPr marL="12700" marR="12700" marT="12700" vert="horz" anchor="ctr">
                    <a:lnL>
                      <a:noFill/>
                    </a:lnL>
                    <a:lnR cap="flat">
                      <a:noFill/>
                    </a:lnR>
                    <a:lnT cap="flat">
                      <a:noFill/>
                    </a:lnT>
                    <a:lnB cap="flat">
                      <a:noFill/>
                    </a:lnB>
                    <a:lnTlToBr>
                      <a:noFill/>
                    </a:lnTlToBr>
                    <a:lnBlToTr>
                      <a:noFill/>
                    </a:lnBlToTr>
                    <a:noFill/>
                  </a:tcPr>
                </a:tc>
              </a:tr>
              <a:tr h="271780">
                <a:tc>
                  <a:txBody>
                    <a:bodyPr/>
                    <a:lstStyle/>
                    <a:p>
                      <a:pPr algn="l">
                        <a:buNone/>
                      </a:pPr>
                      <a:r>
                        <a:rPr lang="en-US" sz="1400">
                          <a:solidFill>
                            <a:srgbClr val="000000"/>
                          </a:solidFill>
                          <a:latin typeface="宋体" panose="02010600030101010101" pitchFamily="2" charset="-122"/>
                        </a:rPr>
                        <a:t>200</a:t>
                      </a:r>
                      <a:endParaRPr lang="en-US" altLang="en-US" sz="1400">
                        <a:solidFill>
                          <a:srgbClr val="000000"/>
                        </a:solidFill>
                        <a:latin typeface="宋体" panose="02010600030101010101" pitchFamily="2" charset="-122"/>
                      </a:endParaRPr>
                    </a:p>
                  </a:txBody>
                  <a:tcPr marL="12700" marR="12700" marT="12700" vert="horz" anchor="ctr">
                    <a:lnL>
                      <a:noFill/>
                    </a:lnL>
                    <a:lnR>
                      <a:noFill/>
                    </a:lnR>
                    <a:lnT cap="flat">
                      <a:noFill/>
                    </a:lnT>
                    <a:lnB cap="flat">
                      <a:noFill/>
                    </a:lnB>
                    <a:lnTlToBr>
                      <a:noFill/>
                    </a:lnTlToBr>
                    <a:lnBlToTr>
                      <a:noFill/>
                    </a:lnBlToTr>
                    <a:noFill/>
                  </a:tcPr>
                </a:tc>
                <a:tc>
                  <a:txBody>
                    <a:bodyPr/>
                    <a:lstStyle/>
                    <a:p>
                      <a:pPr algn="l">
                        <a:buNone/>
                      </a:pPr>
                      <a:r>
                        <a:rPr lang="en-US" sz="1400">
                          <a:solidFill>
                            <a:srgbClr val="000000"/>
                          </a:solidFill>
                          <a:latin typeface="宋体" panose="02010600030101010101" pitchFamily="2" charset="-122"/>
                        </a:rPr>
                        <a:t>Male</a:t>
                      </a:r>
                      <a:endParaRPr lang="en-US" altLang="en-US" sz="1400">
                        <a:solidFill>
                          <a:srgbClr val="000000"/>
                        </a:solidFill>
                        <a:latin typeface="宋体" panose="02010600030101010101" pitchFamily="2" charset="-122"/>
                      </a:endParaRPr>
                    </a:p>
                  </a:txBody>
                  <a:tcPr marL="12700" marR="12700" marT="12700" vert="horz" anchor="ctr">
                    <a:lnL>
                      <a:noFill/>
                    </a:lnL>
                    <a:lnR>
                      <a:noFill/>
                    </a:lnR>
                    <a:lnT cap="flat">
                      <a:noFill/>
                    </a:lnT>
                    <a:lnB cap="flat">
                      <a:noFill/>
                    </a:lnB>
                    <a:lnTlToBr>
                      <a:noFill/>
                    </a:lnTlToBr>
                    <a:lnBlToTr>
                      <a:noFill/>
                    </a:lnBlToTr>
                    <a:noFill/>
                  </a:tcPr>
                </a:tc>
                <a:tc>
                  <a:txBody>
                    <a:bodyPr/>
                    <a:lstStyle/>
                    <a:p>
                      <a:pPr algn="l">
                        <a:buNone/>
                      </a:pPr>
                      <a:r>
                        <a:rPr lang="en-US" sz="1400">
                          <a:solidFill>
                            <a:srgbClr val="000000"/>
                          </a:solidFill>
                          <a:latin typeface="宋体" panose="02010600030101010101" pitchFamily="2" charset="-122"/>
                        </a:rPr>
                        <a:t>30</a:t>
                      </a:r>
                      <a:endParaRPr lang="en-US" altLang="en-US" sz="1400">
                        <a:solidFill>
                          <a:srgbClr val="000000"/>
                        </a:solidFill>
                        <a:latin typeface="宋体" panose="02010600030101010101" pitchFamily="2" charset="-122"/>
                      </a:endParaRPr>
                    </a:p>
                  </a:txBody>
                  <a:tcPr marL="12700" marR="12700" marT="12700" vert="horz" anchor="ctr">
                    <a:lnL>
                      <a:noFill/>
                    </a:lnL>
                    <a:lnR>
                      <a:noFill/>
                    </a:lnR>
                    <a:lnT cap="flat">
                      <a:noFill/>
                    </a:lnT>
                    <a:lnB cap="flat">
                      <a:noFill/>
                    </a:lnB>
                    <a:lnTlToBr>
                      <a:noFill/>
                    </a:lnTlToBr>
                    <a:lnBlToTr>
                      <a:noFill/>
                    </a:lnBlToTr>
                    <a:noFill/>
                  </a:tcPr>
                </a:tc>
                <a:tc>
                  <a:txBody>
                    <a:bodyPr/>
                    <a:lstStyle/>
                    <a:p>
                      <a:pPr algn="l">
                        <a:buNone/>
                      </a:pPr>
                      <a:r>
                        <a:rPr lang="en-US" sz="1400">
                          <a:solidFill>
                            <a:srgbClr val="000000"/>
                          </a:solidFill>
                          <a:latin typeface="宋体" panose="02010600030101010101" pitchFamily="2" charset="-122"/>
                        </a:rPr>
                        <a:t>137</a:t>
                      </a:r>
                      <a:endParaRPr lang="en-US" altLang="en-US" sz="1400">
                        <a:solidFill>
                          <a:srgbClr val="000000"/>
                        </a:solidFill>
                        <a:latin typeface="宋体" panose="02010600030101010101" pitchFamily="2" charset="-122"/>
                      </a:endParaRPr>
                    </a:p>
                  </a:txBody>
                  <a:tcPr marL="12700" marR="12700" marT="12700" vert="horz" anchor="ctr">
                    <a:lnL>
                      <a:noFill/>
                    </a:lnL>
                    <a:lnR cap="flat">
                      <a:noFill/>
                    </a:lnR>
                    <a:lnT cap="flat">
                      <a:noFill/>
                    </a:lnT>
                    <a:lnB cap="flat">
                      <a:noFill/>
                    </a:lnB>
                    <a:lnTlToBr>
                      <a:noFill/>
                    </a:lnTlToBr>
                    <a:lnBlToTr>
                      <a:noFill/>
                    </a:lnBlToTr>
                    <a:noFill/>
                  </a:tcPr>
                </a:tc>
                <a:tc>
                  <a:txBody>
                    <a:bodyPr/>
                    <a:p>
                      <a:pPr algn="l">
                        <a:buNone/>
                      </a:pPr>
                      <a:r>
                        <a:rPr lang="en-US" sz="1400">
                          <a:solidFill>
                            <a:srgbClr val="000000"/>
                          </a:solidFill>
                          <a:latin typeface="宋体" panose="02010600030101010101" pitchFamily="2" charset="-122"/>
                        </a:rPr>
                        <a:t>83</a:t>
                      </a:r>
                      <a:endParaRPr lang="en-US" altLang="en-US" sz="1400">
                        <a:solidFill>
                          <a:srgbClr val="000000"/>
                        </a:solidFill>
                        <a:latin typeface="宋体" panose="02010600030101010101" pitchFamily="2" charset="-122"/>
                      </a:endParaRPr>
                    </a:p>
                  </a:txBody>
                  <a:tcPr marL="12700" marR="12700" marT="12700" vert="horz" anchor="ctr">
                    <a:lnL>
                      <a:noFill/>
                    </a:lnL>
                    <a:lnR cap="flat">
                      <a:noFill/>
                    </a:lnR>
                    <a:lnT cap="flat">
                      <a:noFill/>
                    </a:lnT>
                    <a:lnB cap="flat">
                      <a:noFill/>
                    </a:lnB>
                    <a:lnTlToBr>
                      <a:noFill/>
                    </a:lnTlToBr>
                    <a:lnBlToTr>
                      <a:noFill/>
                    </a:lnBlToTr>
                    <a:noFill/>
                  </a:tcPr>
                </a:tc>
              </a:tr>
            </a:tbl>
          </a:graphicData>
        </a:graphic>
      </p:graphicFrame>
      <p:sp>
        <p:nvSpPr>
          <p:cNvPr id="164" name="Content Placeholder 2"/>
          <p:cNvSpPr txBox="1">
            <a:spLocks noGrp="1"/>
          </p:cNvSpPr>
          <p:nvPr>
            <p:ph type="body" idx="1"/>
          </p:nvPr>
        </p:nvSpPr>
        <p:spPr>
          <a:xfrm>
            <a:off x="660400" y="1469390"/>
            <a:ext cx="5412740" cy="4420870"/>
          </a:xfrm>
          <a:prstGeom prst="rect">
            <a:avLst/>
          </a:prstGeom>
        </p:spPr>
        <p:txBody>
          <a:bodyPr>
            <a:normAutofit/>
          </a:bodyPr>
          <a:p>
            <a:pPr marL="0" indent="0">
              <a:lnSpc>
                <a:spcPct val="150000"/>
              </a:lnSpc>
              <a:buNone/>
            </a:pPr>
            <a:r>
              <a:rPr lang="zh-CN" sz="1800" dirty="0">
                <a:ea typeface="宋体" panose="02010600030101010101" pitchFamily="2" charset="-122"/>
              </a:rPr>
              <a:t>商超顾客聚类分析：</a:t>
            </a:r>
            <a:endParaRPr lang="zh-CN" sz="1800" dirty="0">
              <a:ea typeface="宋体" panose="02010600030101010101" pitchFamily="2" charset="-122"/>
            </a:endParaRPr>
          </a:p>
          <a:p>
            <a:pPr>
              <a:lnSpc>
                <a:spcPct val="150000"/>
              </a:lnSpc>
            </a:pPr>
            <a:r>
              <a:rPr lang="zh-CN" sz="1800" dirty="0">
                <a:ea typeface="宋体" panose="02010600030101010101" pitchFamily="2" charset="-122"/>
              </a:rPr>
              <a:t>数据集：Mall_Customers</a:t>
            </a:r>
            <a:r>
              <a:rPr lang="en-US" altLang="zh-CN" sz="1800" dirty="0">
                <a:ea typeface="宋体" panose="02010600030101010101" pitchFamily="2" charset="-122"/>
              </a:rPr>
              <a:t>.csv</a:t>
            </a:r>
            <a:endParaRPr lang="zh-CN" sz="1800" dirty="0">
              <a:ea typeface="宋体" panose="02010600030101010101" pitchFamily="2" charset="-122"/>
            </a:endParaRPr>
          </a:p>
          <a:p>
            <a:pPr>
              <a:lnSpc>
                <a:spcPct val="150000"/>
              </a:lnSpc>
            </a:pPr>
            <a:r>
              <a:rPr lang="en-US" sz="1800" dirty="0"/>
              <a:t>200</a:t>
            </a:r>
            <a:r>
              <a:rPr lang="zh-CN" altLang="en-US" sz="1800" dirty="0">
                <a:ea typeface="宋体" panose="02010600030101010101" pitchFamily="2" charset="-122"/>
              </a:rPr>
              <a:t>名顾客，包括性别、年龄、收入、花费等属性</a:t>
            </a:r>
            <a:endParaRPr lang="zh-CN" altLang="en-US" sz="1800" dirty="0">
              <a:ea typeface="宋体" panose="02010600030101010101" pitchFamily="2" charset="-122"/>
            </a:endParaRPr>
          </a:p>
          <a:p>
            <a:pPr marL="0" indent="0">
              <a:lnSpc>
                <a:spcPct val="150000"/>
              </a:lnSpc>
              <a:buNone/>
            </a:pPr>
            <a:r>
              <a:rPr lang="en-US" altLang="zh-CN" sz="1800" dirty="0">
                <a:ea typeface="宋体" panose="02010600030101010101" pitchFamily="2" charset="-122"/>
              </a:rPr>
              <a:t>Thinking</a:t>
            </a:r>
            <a:r>
              <a:rPr lang="zh-CN" altLang="zh-CN" sz="1800" dirty="0">
                <a:ea typeface="宋体" panose="02010600030101010101" pitchFamily="2" charset="-122"/>
              </a:rPr>
              <a:t>：如何进行聚类，给客户打标签</a:t>
            </a:r>
            <a:endParaRPr lang="zh-CN" altLang="zh-CN" sz="1800" dirty="0">
              <a:ea typeface="宋体" panose="02010600030101010101" pitchFamily="2" charset="-122"/>
            </a:endParaRPr>
          </a:p>
        </p:txBody>
      </p:sp>
    </p:spTree>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en-US" altLang="zh-CN" dirty="0"/>
              <a:t>K-Means</a:t>
            </a:r>
            <a:r>
              <a:rPr lang="zh-CN" altLang="en-US" dirty="0">
                <a:ea typeface="宋体" panose="02010600030101010101" pitchFamily="2" charset="-122"/>
              </a:rPr>
              <a:t>工作原理</a:t>
            </a:r>
            <a:endParaRPr dirty="0"/>
          </a:p>
        </p:txBody>
      </p:sp>
      <p:sp>
        <p:nvSpPr>
          <p:cNvPr id="164" name="Content Placeholder 2"/>
          <p:cNvSpPr txBox="1">
            <a:spLocks noGrp="1"/>
          </p:cNvSpPr>
          <p:nvPr>
            <p:ph type="body" idx="1"/>
          </p:nvPr>
        </p:nvSpPr>
        <p:spPr>
          <a:xfrm>
            <a:off x="838200" y="1825625"/>
            <a:ext cx="9762490" cy="4351655"/>
          </a:xfrm>
          <a:prstGeom prst="rect">
            <a:avLst/>
          </a:prstGeom>
        </p:spPr>
        <p:txBody>
          <a:bodyPr>
            <a:normAutofit fontScale="90000"/>
          </a:bodyPr>
          <a:lstStyle/>
          <a:p>
            <a:pPr>
              <a:lnSpc>
                <a:spcPct val="150000"/>
              </a:lnSpc>
            </a:pPr>
            <a:r>
              <a:rPr lang="en-US" dirty="0"/>
              <a:t>Step1, </a:t>
            </a:r>
            <a:r>
              <a:rPr dirty="0"/>
              <a:t>选取K个点作为初始的类中心点，这些点一般都是从数据集中随机抽取的；</a:t>
            </a:r>
            <a:endParaRPr dirty="0"/>
          </a:p>
          <a:p>
            <a:pPr>
              <a:lnSpc>
                <a:spcPct val="150000"/>
              </a:lnSpc>
            </a:pPr>
            <a:r>
              <a:rPr lang="en-US" dirty="0"/>
              <a:t>Step2, </a:t>
            </a:r>
            <a:r>
              <a:rPr dirty="0"/>
              <a:t>将每个点分配到最近的类中心点，这样就形成了K个类，然后重新计算每个类的中心点</a:t>
            </a:r>
            <a:r>
              <a:rPr lang="zh-CN" dirty="0">
                <a:ea typeface="宋体" panose="02010600030101010101" pitchFamily="2" charset="-122"/>
              </a:rPr>
              <a:t>；</a:t>
            </a:r>
            <a:endParaRPr dirty="0"/>
          </a:p>
          <a:p>
            <a:pPr>
              <a:lnSpc>
                <a:spcPct val="150000"/>
              </a:lnSpc>
            </a:pPr>
            <a:r>
              <a:rPr dirty="0"/>
              <a:t>重复</a:t>
            </a:r>
            <a:r>
              <a:rPr lang="en-US" dirty="0"/>
              <a:t>Step2</a:t>
            </a:r>
            <a:r>
              <a:rPr dirty="0"/>
              <a:t>，直到类不发生变化，或者你也可以设置最大迭代次数，这样即使类中心点发生变化，但是只要达到最大迭代次数就会结束。</a:t>
            </a:r>
            <a:endParaRPr dirty="0"/>
          </a:p>
        </p:txBody>
      </p:sp>
    </p:spTree>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pPr algn="just"/>
            <a:r>
              <a:rPr lang="zh-CN" altLang="en-US" dirty="0">
                <a:ea typeface="宋体" panose="02010600030101010101" pitchFamily="2" charset="-122"/>
              </a:rPr>
              <a:t>距离的定义</a:t>
            </a:r>
            <a:endParaRPr dirty="0"/>
          </a:p>
        </p:txBody>
      </p:sp>
      <p:sp>
        <p:nvSpPr>
          <p:cNvPr id="164" name="Content Placeholder 2"/>
          <p:cNvSpPr txBox="1">
            <a:spLocks noGrp="1"/>
          </p:cNvSpPr>
          <p:nvPr>
            <p:ph type="body" idx="1"/>
          </p:nvPr>
        </p:nvSpPr>
        <p:spPr>
          <a:xfrm>
            <a:off x="838200" y="1825625"/>
            <a:ext cx="9430385" cy="4351655"/>
          </a:xfrm>
          <a:prstGeom prst="rect">
            <a:avLst/>
          </a:prstGeom>
        </p:spPr>
        <p:txBody>
          <a:bodyPr>
            <a:normAutofit/>
          </a:bodyPr>
          <a:lstStyle/>
          <a:p>
            <a:pPr marL="0" indent="0">
              <a:lnSpc>
                <a:spcPct val="150000"/>
              </a:lnSpc>
              <a:buNone/>
            </a:pPr>
            <a:r>
              <a:rPr lang="zh-CN" dirty="0"/>
              <a:t>两点之间</a:t>
            </a:r>
            <a:r>
              <a:rPr dirty="0"/>
              <a:t>距离</a:t>
            </a:r>
            <a:r>
              <a:rPr lang="zh-CN" dirty="0"/>
              <a:t>的定义</a:t>
            </a:r>
            <a:r>
              <a:rPr dirty="0"/>
              <a:t>：</a:t>
            </a:r>
            <a:endParaRPr dirty="0"/>
          </a:p>
          <a:p>
            <a:pPr>
              <a:lnSpc>
                <a:spcPct val="150000"/>
              </a:lnSpc>
            </a:pPr>
            <a:r>
              <a:rPr dirty="0"/>
              <a:t>欧氏距离</a:t>
            </a:r>
            <a:endParaRPr dirty="0"/>
          </a:p>
          <a:p>
            <a:pPr>
              <a:lnSpc>
                <a:spcPct val="150000"/>
              </a:lnSpc>
            </a:pPr>
            <a:r>
              <a:rPr dirty="0"/>
              <a:t>曼哈顿距离</a:t>
            </a:r>
            <a:endParaRPr dirty="0"/>
          </a:p>
          <a:p>
            <a:pPr>
              <a:lnSpc>
                <a:spcPct val="150000"/>
              </a:lnSpc>
            </a:pPr>
            <a:r>
              <a:rPr dirty="0"/>
              <a:t>切比雪夫距离</a:t>
            </a:r>
            <a:endParaRPr dirty="0"/>
          </a:p>
          <a:p>
            <a:pPr>
              <a:lnSpc>
                <a:spcPct val="150000"/>
              </a:lnSpc>
            </a:pPr>
            <a:r>
              <a:rPr dirty="0"/>
              <a:t>余弦距离</a:t>
            </a:r>
            <a:endParaRPr dirty="0"/>
          </a:p>
        </p:txBody>
      </p:sp>
    </p:spTree>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fontScale="90000"/>
          </a:bodyPr>
          <a:lstStyle>
            <a:lvl1pPr>
              <a:defRPr>
                <a:solidFill>
                  <a:srgbClr val="C00000"/>
                </a:solidFill>
              </a:defRPr>
            </a:lvl1pPr>
          </a:lstStyle>
          <a:p>
            <a:r>
              <a:rPr lang="en-US" altLang="zh-CN" dirty="0"/>
              <a:t>K-Means</a:t>
            </a:r>
            <a:r>
              <a:rPr lang="zh-CN" altLang="en-US" dirty="0">
                <a:ea typeface="宋体" panose="02010600030101010101" pitchFamily="2" charset="-122"/>
              </a:rPr>
              <a:t>原理及工具</a:t>
            </a:r>
            <a:endParaRPr lang="zh-CN" altLang="en-US" dirty="0">
              <a:ea typeface="宋体" panose="02010600030101010101" pitchFamily="2" charset="-122"/>
            </a:endParaRPr>
          </a:p>
        </p:txBody>
      </p:sp>
      <p:sp>
        <p:nvSpPr>
          <p:cNvPr id="164" name="Content Placeholder 2"/>
          <p:cNvSpPr txBox="1">
            <a:spLocks noGrp="1"/>
          </p:cNvSpPr>
          <p:nvPr>
            <p:ph type="body" idx="1"/>
          </p:nvPr>
        </p:nvSpPr>
        <p:spPr>
          <a:xfrm>
            <a:off x="778510" y="1617980"/>
            <a:ext cx="5382260" cy="4293235"/>
          </a:xfrm>
          <a:prstGeom prst="rect">
            <a:avLst/>
          </a:prstGeom>
        </p:spPr>
        <p:txBody>
          <a:bodyPr>
            <a:normAutofit/>
          </a:bodyPr>
          <a:lstStyle/>
          <a:p>
            <a:pPr marL="0" indent="0">
              <a:lnSpc>
                <a:spcPct val="150000"/>
              </a:lnSpc>
              <a:buNone/>
            </a:pPr>
            <a:r>
              <a:rPr sz="1600" dirty="0"/>
              <a:t>K-Means算法的优点:</a:t>
            </a:r>
            <a:endParaRPr sz="1600" dirty="0"/>
          </a:p>
          <a:p>
            <a:pPr>
              <a:lnSpc>
                <a:spcPct val="150000"/>
              </a:lnSpc>
            </a:pPr>
            <a:r>
              <a:rPr sz="1600" dirty="0"/>
              <a:t>算法快速、简单</a:t>
            </a:r>
            <a:endParaRPr sz="1600" dirty="0"/>
          </a:p>
          <a:p>
            <a:pPr>
              <a:lnSpc>
                <a:spcPct val="150000"/>
              </a:lnSpc>
            </a:pPr>
            <a:r>
              <a:rPr lang="zh-CN" sz="1600" dirty="0">
                <a:ea typeface="宋体" panose="02010600030101010101" pitchFamily="2" charset="-122"/>
              </a:rPr>
              <a:t>计算复杂度为</a:t>
            </a:r>
            <a:r>
              <a:rPr sz="1600" dirty="0">
                <a:sym typeface="+mn-ea"/>
              </a:rPr>
              <a:t>O(n×k×t) </a:t>
            </a:r>
            <a:r>
              <a:rPr lang="zh-CN" sz="1600" dirty="0">
                <a:ea typeface="宋体" panose="02010600030101010101" pitchFamily="2" charset="-122"/>
                <a:sym typeface="+mn-ea"/>
              </a:rPr>
              <a:t>，</a:t>
            </a:r>
            <a:r>
              <a:rPr sz="1600" dirty="0">
                <a:sym typeface="+mn-ea"/>
              </a:rPr>
              <a:t>其中n代表数据集中对象的数量，t代表着算法迭代的次数，k代表着簇的数目　</a:t>
            </a:r>
            <a:endParaRPr sz="1600" dirty="0"/>
          </a:p>
          <a:p>
            <a:pPr marL="0" indent="0">
              <a:lnSpc>
                <a:spcPct val="150000"/>
              </a:lnSpc>
              <a:buNone/>
            </a:pPr>
            <a:r>
              <a:rPr lang="zh-CN" sz="1600" dirty="0">
                <a:ea typeface="宋体" panose="02010600030101010101" pitchFamily="2" charset="-122"/>
              </a:rPr>
              <a:t>因为</a:t>
            </a:r>
            <a:r>
              <a:rPr sz="1600" dirty="0"/>
              <a:t>时间复杂度近于线性，</a:t>
            </a:r>
            <a:r>
              <a:rPr lang="zh-CN" sz="1600" dirty="0">
                <a:ea typeface="宋体" panose="02010600030101010101" pitchFamily="2" charset="-122"/>
              </a:rPr>
              <a:t>所以</a:t>
            </a:r>
            <a:r>
              <a:rPr sz="1600" dirty="0"/>
              <a:t>适合挖掘大规模数据集</a:t>
            </a:r>
            <a:endParaRPr sz="1600" dirty="0"/>
          </a:p>
        </p:txBody>
      </p:sp>
      <p:sp>
        <p:nvSpPr>
          <p:cNvPr id="2" name="Content Placeholder 2"/>
          <p:cNvSpPr txBox="1">
            <a:spLocks noGrp="1"/>
          </p:cNvSpPr>
          <p:nvPr/>
        </p:nvSpPr>
        <p:spPr>
          <a:xfrm>
            <a:off x="6443345" y="1617980"/>
            <a:ext cx="5382260" cy="4293235"/>
          </a:xfrm>
          <a:prstGeom prst="rect">
            <a:avLst/>
          </a:prstGeom>
          <a:ln w="12700">
            <a:miter lim="400000"/>
          </a:ln>
        </p:spPr>
        <p:txBody>
          <a:bodyPr lIns="45719" rIns="45719">
            <a:norm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en-US" altLang="zh-CN" sz="1600" dirty="0">
                <a:ea typeface="宋体" panose="02010600030101010101" pitchFamily="2" charset="-122"/>
              </a:rPr>
              <a:t>K-Means</a:t>
            </a:r>
            <a:r>
              <a:rPr lang="zh-CN" altLang="zh-CN" sz="1600" dirty="0">
                <a:ea typeface="宋体" panose="02010600030101010101" pitchFamily="2" charset="-122"/>
              </a:rPr>
              <a:t>工具：</a:t>
            </a:r>
            <a:endParaRPr sz="1600" dirty="0"/>
          </a:p>
          <a:p>
            <a:pPr>
              <a:lnSpc>
                <a:spcPct val="150000"/>
              </a:lnSpc>
            </a:pPr>
            <a:r>
              <a:rPr sz="1600" dirty="0"/>
              <a:t>from sklearn.cluster import KMeans</a:t>
            </a:r>
            <a:endParaRPr sz="1600" dirty="0"/>
          </a:p>
          <a:p>
            <a:pPr>
              <a:lnSpc>
                <a:spcPct val="150000"/>
              </a:lnSpc>
            </a:pPr>
            <a:r>
              <a:rPr sz="1600" dirty="0"/>
              <a:t>KMeans(n_clusters=8, max_iter=300)</a:t>
            </a:r>
            <a:endParaRPr sz="1600" dirty="0"/>
          </a:p>
          <a:p>
            <a:pPr marL="0" indent="0">
              <a:lnSpc>
                <a:spcPct val="150000"/>
              </a:lnSpc>
              <a:buNone/>
            </a:pPr>
            <a:r>
              <a:rPr sz="1600" dirty="0"/>
              <a:t>n_clusters：</a:t>
            </a:r>
            <a:r>
              <a:rPr lang="zh-CN" sz="1600" dirty="0">
                <a:ea typeface="宋体" panose="02010600030101010101" pitchFamily="2" charset="-122"/>
              </a:rPr>
              <a:t>聚类个数，</a:t>
            </a:r>
            <a:r>
              <a:rPr sz="1600" dirty="0"/>
              <a:t>缺省值</a:t>
            </a:r>
            <a:r>
              <a:rPr lang="zh-CN" sz="1600" dirty="0">
                <a:ea typeface="宋体" panose="02010600030101010101" pitchFamily="2" charset="-122"/>
              </a:rPr>
              <a:t>为</a:t>
            </a:r>
            <a:r>
              <a:rPr sz="1600" dirty="0"/>
              <a:t>8 </a:t>
            </a:r>
            <a:endParaRPr sz="1600" dirty="0"/>
          </a:p>
          <a:p>
            <a:pPr marL="0" indent="0">
              <a:lnSpc>
                <a:spcPct val="150000"/>
              </a:lnSpc>
              <a:buNone/>
            </a:pPr>
            <a:r>
              <a:rPr sz="1600" dirty="0"/>
              <a:t>max_iter：</a:t>
            </a:r>
            <a:r>
              <a:rPr lang="zh-CN" sz="1600" dirty="0">
                <a:ea typeface="宋体" panose="02010600030101010101" pitchFamily="2" charset="-122"/>
              </a:rPr>
              <a:t>执行一次k-means算法所进行的最大迭代数，</a:t>
            </a:r>
            <a:r>
              <a:rPr sz="1600" dirty="0"/>
              <a:t>缺省值</a:t>
            </a:r>
            <a:r>
              <a:rPr lang="zh-CN" sz="1600" dirty="0">
                <a:ea typeface="宋体" panose="02010600030101010101" pitchFamily="2" charset="-122"/>
              </a:rPr>
              <a:t>为</a:t>
            </a:r>
            <a:r>
              <a:rPr sz="1600" dirty="0"/>
              <a:t>300 </a:t>
            </a:r>
            <a:endParaRPr sz="1600" dirty="0"/>
          </a:p>
        </p:txBody>
      </p:sp>
    </p:spTree>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fontScale="90000"/>
          </a:bodyPr>
          <a:lstStyle>
            <a:lvl1pPr>
              <a:defRPr>
                <a:solidFill>
                  <a:srgbClr val="C00000"/>
                </a:solidFill>
              </a:defRPr>
            </a:lvl1pPr>
          </a:lstStyle>
          <a:p>
            <a:r>
              <a:rPr lang="en-US" altLang="zh-CN" dirty="0">
                <a:sym typeface="+mn-ea"/>
              </a:rPr>
              <a:t>Project B</a:t>
            </a:r>
            <a:r>
              <a:rPr lang="zh-CN" altLang="en-US" dirty="0">
                <a:ea typeface="宋体" panose="02010600030101010101" pitchFamily="2" charset="-122"/>
                <a:sym typeface="+mn-ea"/>
              </a:rPr>
              <a:t>：给商场的顾客进行聚类（打标签）</a:t>
            </a:r>
            <a:endParaRPr dirty="0"/>
          </a:p>
        </p:txBody>
      </p:sp>
      <p:graphicFrame>
        <p:nvGraphicFramePr>
          <p:cNvPr id="2" name="表格 1"/>
          <p:cNvGraphicFramePr/>
          <p:nvPr>
            <p:custDataLst>
              <p:tags r:id="rId1"/>
            </p:custDataLst>
          </p:nvPr>
        </p:nvGraphicFramePr>
        <p:xfrm>
          <a:off x="676275" y="1212850"/>
          <a:ext cx="5469255" cy="5431790"/>
        </p:xfrm>
        <a:graphic>
          <a:graphicData uri="http://schemas.openxmlformats.org/drawingml/2006/table">
            <a:tbl>
              <a:tblPr firstRow="1" bandRow="1">
                <a:tableStyleId>{5C22544A-7EE6-4342-B048-85BDC9FD1C3A}</a:tableStyleId>
              </a:tblPr>
              <a:tblGrid>
                <a:gridCol w="1050290"/>
                <a:gridCol w="844550"/>
                <a:gridCol w="1111885"/>
                <a:gridCol w="1129030"/>
                <a:gridCol w="1333500"/>
              </a:tblGrid>
              <a:tr h="485140">
                <a:tc>
                  <a:txBody>
                    <a:bodyPr/>
                    <a:p>
                      <a:pPr algn="l">
                        <a:buNone/>
                      </a:pPr>
                      <a:r>
                        <a:rPr lang="en-US" sz="1400">
                          <a:solidFill>
                            <a:srgbClr val="000000"/>
                          </a:solidFill>
                          <a:latin typeface="宋体" panose="02010600030101010101" pitchFamily="2" charset="-122"/>
                        </a:rPr>
                        <a:t>CustomerID</a:t>
                      </a:r>
                      <a:endParaRPr lang="en-US" altLang="en-US" sz="1400">
                        <a:solidFill>
                          <a:srgbClr val="000000"/>
                        </a:solidFill>
                        <a:latin typeface="宋体" panose="02010600030101010101" pitchFamily="2" charset="-122"/>
                      </a:endParaRPr>
                    </a:p>
                  </a:txBody>
                  <a:tcPr marL="12700" marR="12700" marT="12700" vert="horz" anchor="ctr">
                    <a:lnL>
                      <a:noFill/>
                    </a:lnL>
                    <a:lnR>
                      <a:noFill/>
                    </a:lnR>
                    <a:lnT cap="flat">
                      <a:noFill/>
                    </a:lnT>
                    <a:lnB cap="flat">
                      <a:noFill/>
                    </a:lnB>
                    <a:lnTlToBr>
                      <a:noFill/>
                    </a:lnTlToBr>
                    <a:lnBlToTr>
                      <a:noFill/>
                    </a:lnBlToTr>
                    <a:noFill/>
                  </a:tcPr>
                </a:tc>
                <a:tc>
                  <a:txBody>
                    <a:bodyPr/>
                    <a:p>
                      <a:pPr algn="l">
                        <a:buNone/>
                      </a:pPr>
                      <a:r>
                        <a:rPr lang="en-US" sz="1400">
                          <a:solidFill>
                            <a:srgbClr val="000000"/>
                          </a:solidFill>
                          <a:latin typeface="宋体" panose="02010600030101010101" pitchFamily="2" charset="-122"/>
                        </a:rPr>
                        <a:t>Gender</a:t>
                      </a:r>
                      <a:endParaRPr lang="en-US" altLang="en-US" sz="1400">
                        <a:solidFill>
                          <a:srgbClr val="000000"/>
                        </a:solidFill>
                        <a:latin typeface="宋体" panose="02010600030101010101" pitchFamily="2" charset="-122"/>
                      </a:endParaRPr>
                    </a:p>
                  </a:txBody>
                  <a:tcPr marL="12700" marR="12700" marT="12700" vert="horz" anchor="ctr">
                    <a:lnL>
                      <a:noFill/>
                    </a:lnL>
                    <a:lnR>
                      <a:noFill/>
                    </a:lnR>
                    <a:lnT cap="flat">
                      <a:noFill/>
                    </a:lnT>
                    <a:lnB cap="flat">
                      <a:noFill/>
                    </a:lnB>
                    <a:lnTlToBr>
                      <a:noFill/>
                    </a:lnTlToBr>
                    <a:lnBlToTr>
                      <a:noFill/>
                    </a:lnBlToTr>
                    <a:noFill/>
                  </a:tcPr>
                </a:tc>
                <a:tc>
                  <a:txBody>
                    <a:bodyPr/>
                    <a:p>
                      <a:pPr algn="l">
                        <a:buNone/>
                      </a:pPr>
                      <a:r>
                        <a:rPr lang="en-US" sz="1400">
                          <a:solidFill>
                            <a:srgbClr val="000000"/>
                          </a:solidFill>
                          <a:latin typeface="宋体" panose="02010600030101010101" pitchFamily="2" charset="-122"/>
                        </a:rPr>
                        <a:t>Age</a:t>
                      </a:r>
                      <a:endParaRPr lang="en-US" altLang="en-US" sz="1400">
                        <a:solidFill>
                          <a:srgbClr val="000000"/>
                        </a:solidFill>
                        <a:latin typeface="宋体" panose="02010600030101010101" pitchFamily="2" charset="-122"/>
                      </a:endParaRPr>
                    </a:p>
                  </a:txBody>
                  <a:tcPr marL="12700" marR="12700" marT="12700" vert="horz" anchor="ctr">
                    <a:lnL>
                      <a:noFill/>
                    </a:lnL>
                    <a:lnR>
                      <a:noFill/>
                    </a:lnR>
                    <a:lnT cap="flat">
                      <a:noFill/>
                    </a:lnT>
                    <a:lnB cap="flat">
                      <a:noFill/>
                    </a:lnB>
                    <a:lnTlToBr>
                      <a:noFill/>
                    </a:lnTlToBr>
                    <a:lnBlToTr>
                      <a:noFill/>
                    </a:lnBlToTr>
                    <a:noFill/>
                  </a:tcPr>
                </a:tc>
                <a:tc>
                  <a:txBody>
                    <a:bodyPr/>
                    <a:p>
                      <a:pPr algn="l">
                        <a:buNone/>
                      </a:pPr>
                      <a:r>
                        <a:rPr lang="en-US" sz="1400">
                          <a:solidFill>
                            <a:srgbClr val="000000"/>
                          </a:solidFill>
                          <a:latin typeface="宋体" panose="02010600030101010101" pitchFamily="2" charset="-122"/>
                        </a:rPr>
                        <a:t>Annual Income (k$)</a:t>
                      </a:r>
                      <a:endParaRPr lang="en-US" altLang="en-US" sz="1400">
                        <a:solidFill>
                          <a:srgbClr val="000000"/>
                        </a:solidFill>
                        <a:latin typeface="宋体" panose="02010600030101010101" pitchFamily="2" charset="-122"/>
                      </a:endParaRPr>
                    </a:p>
                  </a:txBody>
                  <a:tcPr marL="12700" marR="12700" marT="12700" vert="horz" anchor="ctr">
                    <a:lnL>
                      <a:noFill/>
                    </a:lnL>
                    <a:lnR cap="flat">
                      <a:noFill/>
                    </a:lnR>
                    <a:lnT cap="flat">
                      <a:noFill/>
                    </a:lnT>
                    <a:lnB cap="flat">
                      <a:noFill/>
                    </a:lnB>
                    <a:lnTlToBr>
                      <a:noFill/>
                    </a:lnTlToBr>
                    <a:lnBlToTr>
                      <a:noFill/>
                    </a:lnBlToTr>
                    <a:noFill/>
                  </a:tcPr>
                </a:tc>
                <a:tc>
                  <a:txBody>
                    <a:bodyPr/>
                    <a:p>
                      <a:pPr algn="l">
                        <a:buNone/>
                      </a:pPr>
                      <a:r>
                        <a:rPr lang="en-US" sz="1400">
                          <a:solidFill>
                            <a:srgbClr val="000000"/>
                          </a:solidFill>
                          <a:latin typeface="宋体" panose="02010600030101010101" pitchFamily="2" charset="-122"/>
                        </a:rPr>
                        <a:t>Spending Score (1-100)</a:t>
                      </a:r>
                      <a:endParaRPr lang="en-US" altLang="en-US" sz="1400">
                        <a:solidFill>
                          <a:srgbClr val="000000"/>
                        </a:solidFill>
                        <a:latin typeface="宋体" panose="02010600030101010101" pitchFamily="2" charset="-122"/>
                      </a:endParaRPr>
                    </a:p>
                  </a:txBody>
                  <a:tcPr marL="12700" marR="12700" marT="12700" vert="horz" anchor="ctr">
                    <a:lnL>
                      <a:noFill/>
                    </a:lnL>
                    <a:lnR cap="flat">
                      <a:noFill/>
                    </a:lnR>
                    <a:lnT cap="flat">
                      <a:noFill/>
                    </a:lnT>
                    <a:lnB cap="flat">
                      <a:noFill/>
                    </a:lnB>
                    <a:lnTlToBr>
                      <a:noFill/>
                    </a:lnTlToBr>
                    <a:lnBlToTr>
                      <a:noFill/>
                    </a:lnBlToTr>
                    <a:noFill/>
                  </a:tcPr>
                </a:tc>
              </a:tr>
              <a:tr h="271780">
                <a:tc>
                  <a:txBody>
                    <a:bodyPr/>
                    <a:p>
                      <a:pPr algn="l">
                        <a:buNone/>
                      </a:pPr>
                      <a:r>
                        <a:rPr lang="en-US" sz="1400">
                          <a:solidFill>
                            <a:srgbClr val="000000"/>
                          </a:solidFill>
                          <a:latin typeface="宋体" panose="02010600030101010101" pitchFamily="2" charset="-122"/>
                        </a:rPr>
                        <a:t>1</a:t>
                      </a:r>
                      <a:endParaRPr lang="en-US" altLang="en-US" sz="1400">
                        <a:solidFill>
                          <a:srgbClr val="000000"/>
                        </a:solidFill>
                        <a:latin typeface="宋体" panose="02010600030101010101" pitchFamily="2" charset="-122"/>
                      </a:endParaRPr>
                    </a:p>
                  </a:txBody>
                  <a:tcPr marL="12700" marR="12700" marT="12700" vert="horz" anchor="ctr">
                    <a:lnL>
                      <a:noFill/>
                    </a:lnL>
                    <a:lnR>
                      <a:noFill/>
                    </a:lnR>
                    <a:lnT cap="flat">
                      <a:noFill/>
                    </a:lnT>
                    <a:lnB cap="flat">
                      <a:noFill/>
                    </a:lnB>
                    <a:lnTlToBr>
                      <a:noFill/>
                    </a:lnTlToBr>
                    <a:lnBlToTr>
                      <a:noFill/>
                    </a:lnBlToTr>
                    <a:noFill/>
                  </a:tcPr>
                </a:tc>
                <a:tc>
                  <a:txBody>
                    <a:bodyPr/>
                    <a:p>
                      <a:pPr algn="l">
                        <a:buNone/>
                      </a:pPr>
                      <a:r>
                        <a:rPr lang="en-US" sz="1100">
                          <a:solidFill>
                            <a:srgbClr val="000000"/>
                          </a:solidFill>
                          <a:latin typeface="宋体" panose="02010600030101010101" pitchFamily="2" charset="-122"/>
                        </a:rPr>
                        <a:t>1</a:t>
                      </a:r>
                      <a:endParaRPr lang="en-US" altLang="en-US" sz="1100">
                        <a:solidFill>
                          <a:srgbClr val="000000"/>
                        </a:solidFill>
                        <a:latin typeface="宋体" panose="02010600030101010101" pitchFamily="2" charset="-122"/>
                      </a:endParaRPr>
                    </a:p>
                  </a:txBody>
                  <a:tcPr marL="12700" marR="12700" marT="12700" vert="horz" anchor="ctr">
                    <a:lnL>
                      <a:noFill/>
                    </a:lnL>
                    <a:lnR>
                      <a:noFill/>
                    </a:lnR>
                    <a:lnT cap="flat">
                      <a:noFill/>
                    </a:lnT>
                    <a:lnB cap="flat">
                      <a:noFill/>
                    </a:lnB>
                    <a:lnTlToBr>
                      <a:noFill/>
                    </a:lnTlToBr>
                    <a:lnBlToTr>
                      <a:noFill/>
                    </a:lnBlToTr>
                    <a:noFill/>
                  </a:tcPr>
                </a:tc>
                <a:tc>
                  <a:txBody>
                    <a:bodyPr/>
                    <a:p>
                      <a:pPr algn="l">
                        <a:buNone/>
                      </a:pPr>
                      <a:r>
                        <a:rPr lang="en-US" sz="1100">
                          <a:solidFill>
                            <a:srgbClr val="000000"/>
                          </a:solidFill>
                          <a:latin typeface="宋体" panose="02010600030101010101" pitchFamily="2" charset="-122"/>
                        </a:rPr>
                        <a:t>0.019230769</a:t>
                      </a:r>
                      <a:endParaRPr lang="en-US" altLang="en-US" sz="1100">
                        <a:solidFill>
                          <a:srgbClr val="000000"/>
                        </a:solidFill>
                        <a:latin typeface="宋体" panose="02010600030101010101" pitchFamily="2" charset="-122"/>
                      </a:endParaRPr>
                    </a:p>
                  </a:txBody>
                  <a:tcPr marL="12700" marR="12700" marT="12700" vert="horz" anchor="ctr">
                    <a:lnL>
                      <a:noFill/>
                    </a:lnL>
                    <a:lnR>
                      <a:noFill/>
                    </a:lnR>
                    <a:lnT cap="flat">
                      <a:noFill/>
                    </a:lnT>
                    <a:lnB cap="flat">
                      <a:noFill/>
                    </a:lnB>
                    <a:lnTlToBr>
                      <a:noFill/>
                    </a:lnTlToBr>
                    <a:lnBlToTr>
                      <a:noFill/>
                    </a:lnBlToTr>
                    <a:noFill/>
                  </a:tcPr>
                </a:tc>
                <a:tc>
                  <a:txBody>
                    <a:bodyPr/>
                    <a:p>
                      <a:pPr algn="l">
                        <a:buNone/>
                      </a:pPr>
                      <a:r>
                        <a:rPr lang="en-US" sz="1100">
                          <a:solidFill>
                            <a:srgbClr val="000000"/>
                          </a:solidFill>
                          <a:latin typeface="宋体" panose="02010600030101010101" pitchFamily="2" charset="-122"/>
                        </a:rPr>
                        <a:t>0</a:t>
                      </a:r>
                      <a:endParaRPr lang="en-US" altLang="en-US" sz="1100">
                        <a:solidFill>
                          <a:srgbClr val="000000"/>
                        </a:solidFill>
                        <a:latin typeface="宋体" panose="02010600030101010101" pitchFamily="2" charset="-122"/>
                      </a:endParaRPr>
                    </a:p>
                  </a:txBody>
                  <a:tcPr marL="12700" marR="12700" marT="12700" vert="horz" anchor="ctr">
                    <a:lnL>
                      <a:noFill/>
                    </a:lnL>
                    <a:lnR cap="flat">
                      <a:noFill/>
                    </a:lnR>
                    <a:lnT cap="flat">
                      <a:noFill/>
                    </a:lnT>
                    <a:lnB cap="flat">
                      <a:noFill/>
                    </a:lnB>
                    <a:lnTlToBr>
                      <a:noFill/>
                    </a:lnTlToBr>
                    <a:lnBlToTr>
                      <a:noFill/>
                    </a:lnBlToTr>
                    <a:noFill/>
                  </a:tcPr>
                </a:tc>
                <a:tc>
                  <a:txBody>
                    <a:bodyPr/>
                    <a:p>
                      <a:pPr algn="l">
                        <a:buNone/>
                      </a:pPr>
                      <a:r>
                        <a:rPr lang="en-US" sz="1100">
                          <a:solidFill>
                            <a:srgbClr val="000000"/>
                          </a:solidFill>
                          <a:latin typeface="宋体" panose="02010600030101010101" pitchFamily="2" charset="-122"/>
                        </a:rPr>
                        <a:t>0.387755102</a:t>
                      </a:r>
                      <a:endParaRPr lang="en-US" altLang="en-US" sz="1100">
                        <a:solidFill>
                          <a:srgbClr val="000000"/>
                        </a:solidFill>
                        <a:latin typeface="宋体" panose="02010600030101010101" pitchFamily="2" charset="-122"/>
                      </a:endParaRPr>
                    </a:p>
                  </a:txBody>
                  <a:tcPr marL="12700" marR="12700" marT="12700" vert="horz" anchor="ctr">
                    <a:lnL>
                      <a:noFill/>
                    </a:lnL>
                    <a:lnR cap="flat">
                      <a:noFill/>
                    </a:lnR>
                    <a:lnT cap="flat">
                      <a:noFill/>
                    </a:lnT>
                    <a:lnB cap="flat">
                      <a:noFill/>
                    </a:lnB>
                    <a:lnTlToBr>
                      <a:noFill/>
                    </a:lnTlToBr>
                    <a:lnBlToTr>
                      <a:noFill/>
                    </a:lnBlToTr>
                    <a:noFill/>
                  </a:tcPr>
                </a:tc>
              </a:tr>
              <a:tr h="271780">
                <a:tc>
                  <a:txBody>
                    <a:bodyPr/>
                    <a:p>
                      <a:pPr algn="l">
                        <a:buNone/>
                      </a:pPr>
                      <a:r>
                        <a:rPr lang="en-US" sz="1400">
                          <a:solidFill>
                            <a:srgbClr val="000000"/>
                          </a:solidFill>
                          <a:latin typeface="宋体" panose="02010600030101010101" pitchFamily="2" charset="-122"/>
                        </a:rPr>
                        <a:t>2</a:t>
                      </a:r>
                      <a:endParaRPr lang="en-US" altLang="en-US" sz="1400">
                        <a:solidFill>
                          <a:srgbClr val="000000"/>
                        </a:solidFill>
                        <a:latin typeface="宋体" panose="02010600030101010101" pitchFamily="2" charset="-122"/>
                      </a:endParaRPr>
                    </a:p>
                  </a:txBody>
                  <a:tcPr marL="12700" marR="12700" marT="12700" vert="horz" anchor="ctr">
                    <a:lnL>
                      <a:noFill/>
                    </a:lnL>
                    <a:lnR>
                      <a:noFill/>
                    </a:lnR>
                    <a:lnT cap="flat">
                      <a:noFill/>
                    </a:lnT>
                    <a:lnB cap="flat">
                      <a:noFill/>
                    </a:lnB>
                    <a:lnTlToBr>
                      <a:noFill/>
                    </a:lnTlToBr>
                    <a:lnBlToTr>
                      <a:noFill/>
                    </a:lnBlToTr>
                    <a:noFill/>
                  </a:tcPr>
                </a:tc>
                <a:tc>
                  <a:txBody>
                    <a:bodyPr/>
                    <a:p>
                      <a:pPr algn="l">
                        <a:buNone/>
                      </a:pPr>
                      <a:r>
                        <a:rPr lang="en-US" sz="1100">
                          <a:solidFill>
                            <a:srgbClr val="000000"/>
                          </a:solidFill>
                          <a:latin typeface="宋体" panose="02010600030101010101" pitchFamily="2" charset="-122"/>
                        </a:rPr>
                        <a:t>1</a:t>
                      </a:r>
                      <a:endParaRPr lang="en-US" altLang="en-US" sz="1100">
                        <a:solidFill>
                          <a:srgbClr val="000000"/>
                        </a:solidFill>
                        <a:latin typeface="宋体" panose="02010600030101010101" pitchFamily="2" charset="-122"/>
                      </a:endParaRPr>
                    </a:p>
                  </a:txBody>
                  <a:tcPr marL="12700" marR="12700" marT="12700" vert="horz" anchor="ctr">
                    <a:lnL>
                      <a:noFill/>
                    </a:lnL>
                    <a:lnR>
                      <a:noFill/>
                    </a:lnR>
                    <a:lnT cap="flat">
                      <a:noFill/>
                    </a:lnT>
                    <a:lnB cap="flat">
                      <a:noFill/>
                    </a:lnB>
                    <a:lnTlToBr>
                      <a:noFill/>
                    </a:lnTlToBr>
                    <a:lnBlToTr>
                      <a:noFill/>
                    </a:lnBlToTr>
                    <a:noFill/>
                  </a:tcPr>
                </a:tc>
                <a:tc>
                  <a:txBody>
                    <a:bodyPr/>
                    <a:p>
                      <a:pPr algn="l">
                        <a:buNone/>
                      </a:pPr>
                      <a:r>
                        <a:rPr lang="en-US" sz="1100">
                          <a:solidFill>
                            <a:srgbClr val="000000"/>
                          </a:solidFill>
                          <a:latin typeface="宋体" panose="02010600030101010101" pitchFamily="2" charset="-122"/>
                        </a:rPr>
                        <a:t>0.057692308</a:t>
                      </a:r>
                      <a:endParaRPr lang="en-US" altLang="en-US" sz="1100">
                        <a:solidFill>
                          <a:srgbClr val="000000"/>
                        </a:solidFill>
                        <a:latin typeface="宋体" panose="02010600030101010101" pitchFamily="2" charset="-122"/>
                      </a:endParaRPr>
                    </a:p>
                  </a:txBody>
                  <a:tcPr marL="12700" marR="12700" marT="12700" vert="horz" anchor="ctr">
                    <a:lnL>
                      <a:noFill/>
                    </a:lnL>
                    <a:lnR>
                      <a:noFill/>
                    </a:lnR>
                    <a:lnT cap="flat">
                      <a:noFill/>
                    </a:lnT>
                    <a:lnB cap="flat">
                      <a:noFill/>
                    </a:lnB>
                    <a:lnTlToBr>
                      <a:noFill/>
                    </a:lnTlToBr>
                    <a:lnBlToTr>
                      <a:noFill/>
                    </a:lnBlToTr>
                    <a:noFill/>
                  </a:tcPr>
                </a:tc>
                <a:tc>
                  <a:txBody>
                    <a:bodyPr/>
                    <a:p>
                      <a:pPr algn="l">
                        <a:buNone/>
                      </a:pPr>
                      <a:r>
                        <a:rPr lang="en-US" sz="1100">
                          <a:solidFill>
                            <a:srgbClr val="000000"/>
                          </a:solidFill>
                          <a:latin typeface="宋体" panose="02010600030101010101" pitchFamily="2" charset="-122"/>
                        </a:rPr>
                        <a:t>0</a:t>
                      </a:r>
                      <a:endParaRPr lang="en-US" altLang="en-US" sz="1100">
                        <a:solidFill>
                          <a:srgbClr val="000000"/>
                        </a:solidFill>
                        <a:latin typeface="宋体" panose="02010600030101010101" pitchFamily="2" charset="-122"/>
                      </a:endParaRPr>
                    </a:p>
                  </a:txBody>
                  <a:tcPr marL="12700" marR="12700" marT="12700" vert="horz" anchor="ctr">
                    <a:lnL>
                      <a:noFill/>
                    </a:lnL>
                    <a:lnR cap="flat">
                      <a:noFill/>
                    </a:lnR>
                    <a:lnT cap="flat">
                      <a:noFill/>
                    </a:lnT>
                    <a:lnB cap="flat">
                      <a:noFill/>
                    </a:lnB>
                    <a:lnTlToBr>
                      <a:noFill/>
                    </a:lnTlToBr>
                    <a:lnBlToTr>
                      <a:noFill/>
                    </a:lnBlToTr>
                    <a:noFill/>
                  </a:tcPr>
                </a:tc>
                <a:tc>
                  <a:txBody>
                    <a:bodyPr/>
                    <a:p>
                      <a:pPr algn="l">
                        <a:buNone/>
                      </a:pPr>
                      <a:r>
                        <a:rPr lang="en-US" sz="1100">
                          <a:solidFill>
                            <a:srgbClr val="000000"/>
                          </a:solidFill>
                          <a:latin typeface="宋体" panose="02010600030101010101" pitchFamily="2" charset="-122"/>
                        </a:rPr>
                        <a:t>0.816326531</a:t>
                      </a:r>
                      <a:endParaRPr lang="en-US" altLang="en-US" sz="1100">
                        <a:solidFill>
                          <a:srgbClr val="000000"/>
                        </a:solidFill>
                        <a:latin typeface="宋体" panose="02010600030101010101" pitchFamily="2" charset="-122"/>
                      </a:endParaRPr>
                    </a:p>
                  </a:txBody>
                  <a:tcPr marL="12700" marR="12700" marT="12700" vert="horz" anchor="ctr">
                    <a:lnL>
                      <a:noFill/>
                    </a:lnL>
                    <a:lnR cap="flat">
                      <a:noFill/>
                    </a:lnR>
                    <a:lnT cap="flat">
                      <a:noFill/>
                    </a:lnT>
                    <a:lnB cap="flat">
                      <a:noFill/>
                    </a:lnB>
                    <a:lnTlToBr>
                      <a:noFill/>
                    </a:lnTlToBr>
                    <a:lnBlToTr>
                      <a:noFill/>
                    </a:lnBlToTr>
                    <a:noFill/>
                  </a:tcPr>
                </a:tc>
              </a:tr>
              <a:tr h="271780">
                <a:tc>
                  <a:txBody>
                    <a:bodyPr/>
                    <a:p>
                      <a:pPr algn="l">
                        <a:buNone/>
                      </a:pPr>
                      <a:r>
                        <a:rPr lang="en-US" sz="1400">
                          <a:solidFill>
                            <a:srgbClr val="000000"/>
                          </a:solidFill>
                          <a:latin typeface="宋体" panose="02010600030101010101" pitchFamily="2" charset="-122"/>
                        </a:rPr>
                        <a:t>3</a:t>
                      </a:r>
                      <a:endParaRPr lang="en-US" altLang="en-US" sz="1400">
                        <a:solidFill>
                          <a:srgbClr val="000000"/>
                        </a:solidFill>
                        <a:latin typeface="宋体" panose="02010600030101010101" pitchFamily="2" charset="-122"/>
                      </a:endParaRPr>
                    </a:p>
                  </a:txBody>
                  <a:tcPr marL="12700" marR="12700" marT="12700" vert="horz" anchor="ctr">
                    <a:lnL>
                      <a:noFill/>
                    </a:lnL>
                    <a:lnR>
                      <a:noFill/>
                    </a:lnR>
                    <a:lnT cap="flat">
                      <a:noFill/>
                    </a:lnT>
                    <a:lnB cap="flat">
                      <a:noFill/>
                    </a:lnB>
                    <a:lnTlToBr>
                      <a:noFill/>
                    </a:lnTlToBr>
                    <a:lnBlToTr>
                      <a:noFill/>
                    </a:lnBlToTr>
                    <a:noFill/>
                  </a:tcPr>
                </a:tc>
                <a:tc>
                  <a:txBody>
                    <a:bodyPr/>
                    <a:p>
                      <a:pPr algn="l">
                        <a:buNone/>
                      </a:pPr>
                      <a:r>
                        <a:rPr lang="en-US" sz="1100">
                          <a:solidFill>
                            <a:srgbClr val="000000"/>
                          </a:solidFill>
                          <a:latin typeface="宋体" panose="02010600030101010101" pitchFamily="2" charset="-122"/>
                        </a:rPr>
                        <a:t>0</a:t>
                      </a:r>
                      <a:endParaRPr lang="en-US" altLang="en-US" sz="1100">
                        <a:solidFill>
                          <a:srgbClr val="000000"/>
                        </a:solidFill>
                        <a:latin typeface="宋体" panose="02010600030101010101" pitchFamily="2" charset="-122"/>
                      </a:endParaRPr>
                    </a:p>
                  </a:txBody>
                  <a:tcPr marL="12700" marR="12700" marT="12700" vert="horz" anchor="ctr">
                    <a:lnL>
                      <a:noFill/>
                    </a:lnL>
                    <a:lnR>
                      <a:noFill/>
                    </a:lnR>
                    <a:lnT cap="flat">
                      <a:noFill/>
                    </a:lnT>
                    <a:lnB cap="flat">
                      <a:noFill/>
                    </a:lnB>
                    <a:lnTlToBr>
                      <a:noFill/>
                    </a:lnTlToBr>
                    <a:lnBlToTr>
                      <a:noFill/>
                    </a:lnBlToTr>
                    <a:noFill/>
                  </a:tcPr>
                </a:tc>
                <a:tc>
                  <a:txBody>
                    <a:bodyPr/>
                    <a:p>
                      <a:pPr algn="l">
                        <a:buNone/>
                      </a:pPr>
                      <a:r>
                        <a:rPr lang="en-US" sz="1100">
                          <a:solidFill>
                            <a:srgbClr val="000000"/>
                          </a:solidFill>
                          <a:latin typeface="宋体" panose="02010600030101010101" pitchFamily="2" charset="-122"/>
                        </a:rPr>
                        <a:t>0.038461538</a:t>
                      </a:r>
                      <a:endParaRPr lang="en-US" altLang="en-US" sz="1100">
                        <a:solidFill>
                          <a:srgbClr val="000000"/>
                        </a:solidFill>
                        <a:latin typeface="宋体" panose="02010600030101010101" pitchFamily="2" charset="-122"/>
                      </a:endParaRPr>
                    </a:p>
                  </a:txBody>
                  <a:tcPr marL="12700" marR="12700" marT="12700" vert="horz" anchor="ctr">
                    <a:lnL>
                      <a:noFill/>
                    </a:lnL>
                    <a:lnR>
                      <a:noFill/>
                    </a:lnR>
                    <a:lnT cap="flat">
                      <a:noFill/>
                    </a:lnT>
                    <a:lnB cap="flat">
                      <a:noFill/>
                    </a:lnB>
                    <a:lnTlToBr>
                      <a:noFill/>
                    </a:lnTlToBr>
                    <a:lnBlToTr>
                      <a:noFill/>
                    </a:lnBlToTr>
                    <a:noFill/>
                  </a:tcPr>
                </a:tc>
                <a:tc>
                  <a:txBody>
                    <a:bodyPr/>
                    <a:p>
                      <a:pPr algn="l">
                        <a:buNone/>
                      </a:pPr>
                      <a:r>
                        <a:rPr lang="en-US" sz="1100">
                          <a:solidFill>
                            <a:srgbClr val="000000"/>
                          </a:solidFill>
                          <a:latin typeface="宋体" panose="02010600030101010101" pitchFamily="2" charset="-122"/>
                        </a:rPr>
                        <a:t>0.008196721</a:t>
                      </a:r>
                      <a:endParaRPr lang="en-US" altLang="en-US" sz="1100">
                        <a:solidFill>
                          <a:srgbClr val="000000"/>
                        </a:solidFill>
                        <a:latin typeface="宋体" panose="02010600030101010101" pitchFamily="2" charset="-122"/>
                      </a:endParaRPr>
                    </a:p>
                  </a:txBody>
                  <a:tcPr marL="12700" marR="12700" marT="12700" vert="horz" anchor="ctr">
                    <a:lnL>
                      <a:noFill/>
                    </a:lnL>
                    <a:lnR cap="flat">
                      <a:noFill/>
                    </a:lnR>
                    <a:lnT cap="flat">
                      <a:noFill/>
                    </a:lnT>
                    <a:lnB cap="flat">
                      <a:noFill/>
                    </a:lnB>
                    <a:lnTlToBr>
                      <a:noFill/>
                    </a:lnTlToBr>
                    <a:lnBlToTr>
                      <a:noFill/>
                    </a:lnBlToTr>
                    <a:noFill/>
                  </a:tcPr>
                </a:tc>
                <a:tc>
                  <a:txBody>
                    <a:bodyPr/>
                    <a:p>
                      <a:pPr algn="l">
                        <a:buNone/>
                      </a:pPr>
                      <a:r>
                        <a:rPr lang="en-US" sz="1100">
                          <a:solidFill>
                            <a:srgbClr val="000000"/>
                          </a:solidFill>
                          <a:latin typeface="宋体" panose="02010600030101010101" pitchFamily="2" charset="-122"/>
                        </a:rPr>
                        <a:t>0.051020408</a:t>
                      </a:r>
                      <a:endParaRPr lang="en-US" altLang="en-US" sz="1100">
                        <a:solidFill>
                          <a:srgbClr val="000000"/>
                        </a:solidFill>
                        <a:latin typeface="宋体" panose="02010600030101010101" pitchFamily="2" charset="-122"/>
                      </a:endParaRPr>
                    </a:p>
                  </a:txBody>
                  <a:tcPr marL="12700" marR="12700" marT="12700" vert="horz" anchor="ctr">
                    <a:lnL>
                      <a:noFill/>
                    </a:lnL>
                    <a:lnR cap="flat">
                      <a:noFill/>
                    </a:lnR>
                    <a:lnT cap="flat">
                      <a:noFill/>
                    </a:lnT>
                    <a:lnB cap="flat">
                      <a:noFill/>
                    </a:lnB>
                    <a:lnTlToBr>
                      <a:noFill/>
                    </a:lnTlToBr>
                    <a:lnBlToTr>
                      <a:noFill/>
                    </a:lnBlToTr>
                    <a:noFill/>
                  </a:tcPr>
                </a:tc>
              </a:tr>
              <a:tr h="271780">
                <a:tc>
                  <a:txBody>
                    <a:bodyPr/>
                    <a:p>
                      <a:pPr algn="l">
                        <a:buNone/>
                      </a:pPr>
                      <a:r>
                        <a:rPr lang="en-US" sz="1400">
                          <a:solidFill>
                            <a:srgbClr val="000000"/>
                          </a:solidFill>
                          <a:latin typeface="宋体" panose="02010600030101010101" pitchFamily="2" charset="-122"/>
                        </a:rPr>
                        <a:t>4</a:t>
                      </a:r>
                      <a:endParaRPr lang="en-US" altLang="en-US" sz="1400">
                        <a:solidFill>
                          <a:srgbClr val="000000"/>
                        </a:solidFill>
                        <a:latin typeface="宋体" panose="02010600030101010101" pitchFamily="2" charset="-122"/>
                      </a:endParaRPr>
                    </a:p>
                  </a:txBody>
                  <a:tcPr marL="12700" marR="12700" marT="12700" vert="horz" anchor="ctr">
                    <a:lnL>
                      <a:noFill/>
                    </a:lnL>
                    <a:lnR>
                      <a:noFill/>
                    </a:lnR>
                    <a:lnT cap="flat">
                      <a:noFill/>
                    </a:lnT>
                    <a:lnB cap="flat">
                      <a:noFill/>
                    </a:lnB>
                    <a:lnTlToBr>
                      <a:noFill/>
                    </a:lnTlToBr>
                    <a:lnBlToTr>
                      <a:noFill/>
                    </a:lnBlToTr>
                    <a:noFill/>
                  </a:tcPr>
                </a:tc>
                <a:tc>
                  <a:txBody>
                    <a:bodyPr/>
                    <a:p>
                      <a:pPr algn="l">
                        <a:buNone/>
                      </a:pPr>
                      <a:r>
                        <a:rPr lang="en-US" sz="1100">
                          <a:solidFill>
                            <a:srgbClr val="000000"/>
                          </a:solidFill>
                          <a:latin typeface="宋体" panose="02010600030101010101" pitchFamily="2" charset="-122"/>
                        </a:rPr>
                        <a:t>0</a:t>
                      </a:r>
                      <a:endParaRPr lang="en-US" altLang="en-US" sz="1100">
                        <a:solidFill>
                          <a:srgbClr val="000000"/>
                        </a:solidFill>
                        <a:latin typeface="宋体" panose="02010600030101010101" pitchFamily="2" charset="-122"/>
                      </a:endParaRPr>
                    </a:p>
                  </a:txBody>
                  <a:tcPr marL="12700" marR="12700" marT="12700" vert="horz" anchor="ctr">
                    <a:lnL>
                      <a:noFill/>
                    </a:lnL>
                    <a:lnR>
                      <a:noFill/>
                    </a:lnR>
                    <a:lnT cap="flat">
                      <a:noFill/>
                    </a:lnT>
                    <a:lnB cap="flat">
                      <a:noFill/>
                    </a:lnB>
                    <a:lnTlToBr>
                      <a:noFill/>
                    </a:lnTlToBr>
                    <a:lnBlToTr>
                      <a:noFill/>
                    </a:lnBlToTr>
                    <a:noFill/>
                  </a:tcPr>
                </a:tc>
                <a:tc>
                  <a:txBody>
                    <a:bodyPr/>
                    <a:p>
                      <a:pPr algn="l">
                        <a:buNone/>
                      </a:pPr>
                      <a:r>
                        <a:rPr lang="en-US" sz="1100">
                          <a:solidFill>
                            <a:srgbClr val="000000"/>
                          </a:solidFill>
                          <a:latin typeface="宋体" panose="02010600030101010101" pitchFamily="2" charset="-122"/>
                        </a:rPr>
                        <a:t>0.096153846</a:t>
                      </a:r>
                      <a:endParaRPr lang="en-US" altLang="en-US" sz="1100">
                        <a:solidFill>
                          <a:srgbClr val="000000"/>
                        </a:solidFill>
                        <a:latin typeface="宋体" panose="02010600030101010101" pitchFamily="2" charset="-122"/>
                      </a:endParaRPr>
                    </a:p>
                  </a:txBody>
                  <a:tcPr marL="12700" marR="12700" marT="12700" vert="horz" anchor="ctr">
                    <a:lnL>
                      <a:noFill/>
                    </a:lnL>
                    <a:lnR>
                      <a:noFill/>
                    </a:lnR>
                    <a:lnT cap="flat">
                      <a:noFill/>
                    </a:lnT>
                    <a:lnB cap="flat">
                      <a:noFill/>
                    </a:lnB>
                    <a:lnTlToBr>
                      <a:noFill/>
                    </a:lnTlToBr>
                    <a:lnBlToTr>
                      <a:noFill/>
                    </a:lnBlToTr>
                    <a:noFill/>
                  </a:tcPr>
                </a:tc>
                <a:tc>
                  <a:txBody>
                    <a:bodyPr/>
                    <a:p>
                      <a:pPr algn="l">
                        <a:buNone/>
                      </a:pPr>
                      <a:r>
                        <a:rPr lang="en-US" sz="1100">
                          <a:solidFill>
                            <a:srgbClr val="000000"/>
                          </a:solidFill>
                          <a:latin typeface="宋体" panose="02010600030101010101" pitchFamily="2" charset="-122"/>
                        </a:rPr>
                        <a:t>0.008196721</a:t>
                      </a:r>
                      <a:endParaRPr lang="en-US" altLang="en-US" sz="1100">
                        <a:solidFill>
                          <a:srgbClr val="000000"/>
                        </a:solidFill>
                        <a:latin typeface="宋体" panose="02010600030101010101" pitchFamily="2" charset="-122"/>
                      </a:endParaRPr>
                    </a:p>
                  </a:txBody>
                  <a:tcPr marL="12700" marR="12700" marT="12700" vert="horz" anchor="ctr">
                    <a:lnL>
                      <a:noFill/>
                    </a:lnL>
                    <a:lnR cap="flat">
                      <a:noFill/>
                    </a:lnR>
                    <a:lnT cap="flat">
                      <a:noFill/>
                    </a:lnT>
                    <a:lnB cap="flat">
                      <a:noFill/>
                    </a:lnB>
                    <a:lnTlToBr>
                      <a:noFill/>
                    </a:lnTlToBr>
                    <a:lnBlToTr>
                      <a:noFill/>
                    </a:lnBlToTr>
                    <a:noFill/>
                  </a:tcPr>
                </a:tc>
                <a:tc>
                  <a:txBody>
                    <a:bodyPr/>
                    <a:p>
                      <a:pPr algn="l">
                        <a:buNone/>
                      </a:pPr>
                      <a:r>
                        <a:rPr lang="en-US" sz="1100">
                          <a:solidFill>
                            <a:srgbClr val="000000"/>
                          </a:solidFill>
                          <a:latin typeface="宋体" panose="02010600030101010101" pitchFamily="2" charset="-122"/>
                        </a:rPr>
                        <a:t>0.775510204</a:t>
                      </a:r>
                      <a:endParaRPr lang="en-US" altLang="en-US" sz="1100">
                        <a:solidFill>
                          <a:srgbClr val="000000"/>
                        </a:solidFill>
                        <a:latin typeface="宋体" panose="02010600030101010101" pitchFamily="2" charset="-122"/>
                      </a:endParaRPr>
                    </a:p>
                  </a:txBody>
                  <a:tcPr marL="12700" marR="12700" marT="12700" vert="horz" anchor="ctr">
                    <a:lnL>
                      <a:noFill/>
                    </a:lnL>
                    <a:lnR cap="flat">
                      <a:noFill/>
                    </a:lnR>
                    <a:lnT cap="flat">
                      <a:noFill/>
                    </a:lnT>
                    <a:lnB cap="flat">
                      <a:noFill/>
                    </a:lnB>
                    <a:lnTlToBr>
                      <a:noFill/>
                    </a:lnTlToBr>
                    <a:lnBlToTr>
                      <a:noFill/>
                    </a:lnBlToTr>
                    <a:noFill/>
                  </a:tcPr>
                </a:tc>
              </a:tr>
              <a:tr h="271780">
                <a:tc>
                  <a:txBody>
                    <a:bodyPr/>
                    <a:p>
                      <a:pPr algn="l">
                        <a:buNone/>
                      </a:pPr>
                      <a:r>
                        <a:rPr lang="en-US" sz="1400">
                          <a:solidFill>
                            <a:srgbClr val="000000"/>
                          </a:solidFill>
                          <a:latin typeface="宋体" panose="02010600030101010101" pitchFamily="2" charset="-122"/>
                        </a:rPr>
                        <a:t>5</a:t>
                      </a:r>
                      <a:endParaRPr lang="en-US" altLang="en-US" sz="1400">
                        <a:solidFill>
                          <a:srgbClr val="000000"/>
                        </a:solidFill>
                        <a:latin typeface="宋体" panose="02010600030101010101" pitchFamily="2" charset="-122"/>
                      </a:endParaRPr>
                    </a:p>
                  </a:txBody>
                  <a:tcPr marL="12700" marR="12700" marT="12700" vert="horz" anchor="ctr">
                    <a:lnL>
                      <a:noFill/>
                    </a:lnL>
                    <a:lnR>
                      <a:noFill/>
                    </a:lnR>
                    <a:lnT cap="flat">
                      <a:noFill/>
                    </a:lnT>
                    <a:lnB cap="flat">
                      <a:noFill/>
                    </a:lnB>
                    <a:lnTlToBr>
                      <a:noFill/>
                    </a:lnTlToBr>
                    <a:lnBlToTr>
                      <a:noFill/>
                    </a:lnBlToTr>
                    <a:noFill/>
                  </a:tcPr>
                </a:tc>
                <a:tc>
                  <a:txBody>
                    <a:bodyPr/>
                    <a:p>
                      <a:pPr algn="l">
                        <a:buNone/>
                      </a:pPr>
                      <a:r>
                        <a:rPr lang="en-US" sz="1100">
                          <a:solidFill>
                            <a:srgbClr val="000000"/>
                          </a:solidFill>
                          <a:latin typeface="宋体" panose="02010600030101010101" pitchFamily="2" charset="-122"/>
                        </a:rPr>
                        <a:t>0</a:t>
                      </a:r>
                      <a:endParaRPr lang="en-US" altLang="en-US" sz="1100">
                        <a:solidFill>
                          <a:srgbClr val="000000"/>
                        </a:solidFill>
                        <a:latin typeface="宋体" panose="02010600030101010101" pitchFamily="2" charset="-122"/>
                      </a:endParaRPr>
                    </a:p>
                  </a:txBody>
                  <a:tcPr marL="12700" marR="12700" marT="12700" vert="horz" anchor="ctr">
                    <a:lnL>
                      <a:noFill/>
                    </a:lnL>
                    <a:lnR>
                      <a:noFill/>
                    </a:lnR>
                    <a:lnT cap="flat">
                      <a:noFill/>
                    </a:lnT>
                    <a:lnB cap="flat">
                      <a:noFill/>
                    </a:lnB>
                    <a:lnTlToBr>
                      <a:noFill/>
                    </a:lnTlToBr>
                    <a:lnBlToTr>
                      <a:noFill/>
                    </a:lnBlToTr>
                    <a:noFill/>
                  </a:tcPr>
                </a:tc>
                <a:tc>
                  <a:txBody>
                    <a:bodyPr/>
                    <a:p>
                      <a:pPr algn="l">
                        <a:buNone/>
                      </a:pPr>
                      <a:r>
                        <a:rPr lang="en-US" sz="1100">
                          <a:solidFill>
                            <a:srgbClr val="000000"/>
                          </a:solidFill>
                          <a:latin typeface="宋体" panose="02010600030101010101" pitchFamily="2" charset="-122"/>
                        </a:rPr>
                        <a:t>0.25</a:t>
                      </a:r>
                      <a:endParaRPr lang="en-US" altLang="en-US" sz="1100">
                        <a:solidFill>
                          <a:srgbClr val="000000"/>
                        </a:solidFill>
                        <a:latin typeface="宋体" panose="02010600030101010101" pitchFamily="2" charset="-122"/>
                      </a:endParaRPr>
                    </a:p>
                  </a:txBody>
                  <a:tcPr marL="12700" marR="12700" marT="12700" vert="horz" anchor="ctr">
                    <a:lnL>
                      <a:noFill/>
                    </a:lnL>
                    <a:lnR>
                      <a:noFill/>
                    </a:lnR>
                    <a:lnT cap="flat">
                      <a:noFill/>
                    </a:lnT>
                    <a:lnB cap="flat">
                      <a:noFill/>
                    </a:lnB>
                    <a:lnTlToBr>
                      <a:noFill/>
                    </a:lnTlToBr>
                    <a:lnBlToTr>
                      <a:noFill/>
                    </a:lnBlToTr>
                    <a:noFill/>
                  </a:tcPr>
                </a:tc>
                <a:tc>
                  <a:txBody>
                    <a:bodyPr/>
                    <a:p>
                      <a:pPr algn="l">
                        <a:buNone/>
                      </a:pPr>
                      <a:r>
                        <a:rPr lang="en-US" sz="1100">
                          <a:solidFill>
                            <a:srgbClr val="000000"/>
                          </a:solidFill>
                          <a:latin typeface="宋体" panose="02010600030101010101" pitchFamily="2" charset="-122"/>
                        </a:rPr>
                        <a:t>0.016393443</a:t>
                      </a:r>
                      <a:endParaRPr lang="en-US" altLang="en-US" sz="1100">
                        <a:solidFill>
                          <a:srgbClr val="000000"/>
                        </a:solidFill>
                        <a:latin typeface="宋体" panose="02010600030101010101" pitchFamily="2" charset="-122"/>
                      </a:endParaRPr>
                    </a:p>
                  </a:txBody>
                  <a:tcPr marL="12700" marR="12700" marT="12700" vert="horz" anchor="ctr">
                    <a:lnL>
                      <a:noFill/>
                    </a:lnL>
                    <a:lnR cap="flat">
                      <a:noFill/>
                    </a:lnR>
                    <a:lnT cap="flat">
                      <a:noFill/>
                    </a:lnT>
                    <a:lnB cap="flat">
                      <a:noFill/>
                    </a:lnB>
                    <a:lnTlToBr>
                      <a:noFill/>
                    </a:lnTlToBr>
                    <a:lnBlToTr>
                      <a:noFill/>
                    </a:lnBlToTr>
                    <a:noFill/>
                  </a:tcPr>
                </a:tc>
                <a:tc>
                  <a:txBody>
                    <a:bodyPr/>
                    <a:p>
                      <a:pPr algn="l">
                        <a:buNone/>
                      </a:pPr>
                      <a:r>
                        <a:rPr lang="en-US" sz="1100">
                          <a:solidFill>
                            <a:srgbClr val="000000"/>
                          </a:solidFill>
                          <a:latin typeface="宋体" panose="02010600030101010101" pitchFamily="2" charset="-122"/>
                        </a:rPr>
                        <a:t>0.397959184</a:t>
                      </a:r>
                      <a:endParaRPr lang="en-US" altLang="en-US" sz="1100">
                        <a:solidFill>
                          <a:srgbClr val="000000"/>
                        </a:solidFill>
                        <a:latin typeface="宋体" panose="02010600030101010101" pitchFamily="2" charset="-122"/>
                      </a:endParaRPr>
                    </a:p>
                  </a:txBody>
                  <a:tcPr marL="12700" marR="12700" marT="12700" vert="horz" anchor="ctr">
                    <a:lnL>
                      <a:noFill/>
                    </a:lnL>
                    <a:lnR cap="flat">
                      <a:noFill/>
                    </a:lnR>
                    <a:lnT cap="flat">
                      <a:noFill/>
                    </a:lnT>
                    <a:lnB cap="flat">
                      <a:noFill/>
                    </a:lnB>
                    <a:lnTlToBr>
                      <a:noFill/>
                    </a:lnTlToBr>
                    <a:lnBlToTr>
                      <a:noFill/>
                    </a:lnBlToTr>
                    <a:noFill/>
                  </a:tcPr>
                </a:tc>
              </a:tr>
              <a:tr h="271780">
                <a:tc>
                  <a:txBody>
                    <a:bodyPr/>
                    <a:p>
                      <a:pPr algn="l">
                        <a:buNone/>
                      </a:pPr>
                      <a:r>
                        <a:rPr lang="en-US" sz="1400">
                          <a:solidFill>
                            <a:srgbClr val="000000"/>
                          </a:solidFill>
                          <a:latin typeface="宋体" panose="02010600030101010101" pitchFamily="2" charset="-122"/>
                        </a:rPr>
                        <a:t>6</a:t>
                      </a:r>
                      <a:endParaRPr lang="en-US" altLang="en-US" sz="1400">
                        <a:solidFill>
                          <a:srgbClr val="000000"/>
                        </a:solidFill>
                        <a:latin typeface="宋体" panose="02010600030101010101" pitchFamily="2" charset="-122"/>
                      </a:endParaRPr>
                    </a:p>
                  </a:txBody>
                  <a:tcPr marL="12700" marR="12700" marT="12700" vert="horz" anchor="ctr">
                    <a:lnL>
                      <a:noFill/>
                    </a:lnL>
                    <a:lnR>
                      <a:noFill/>
                    </a:lnR>
                    <a:lnT cap="flat">
                      <a:noFill/>
                    </a:lnT>
                    <a:lnB cap="flat">
                      <a:noFill/>
                    </a:lnB>
                    <a:lnTlToBr>
                      <a:noFill/>
                    </a:lnTlToBr>
                    <a:lnBlToTr>
                      <a:noFill/>
                    </a:lnBlToTr>
                    <a:noFill/>
                  </a:tcPr>
                </a:tc>
                <a:tc>
                  <a:txBody>
                    <a:bodyPr/>
                    <a:p>
                      <a:pPr algn="l">
                        <a:buNone/>
                      </a:pPr>
                      <a:r>
                        <a:rPr lang="en-US" sz="1100">
                          <a:solidFill>
                            <a:srgbClr val="000000"/>
                          </a:solidFill>
                          <a:latin typeface="宋体" panose="02010600030101010101" pitchFamily="2" charset="-122"/>
                        </a:rPr>
                        <a:t>0</a:t>
                      </a:r>
                      <a:endParaRPr lang="en-US" altLang="en-US" sz="1100">
                        <a:solidFill>
                          <a:srgbClr val="000000"/>
                        </a:solidFill>
                        <a:latin typeface="宋体" panose="02010600030101010101" pitchFamily="2" charset="-122"/>
                      </a:endParaRPr>
                    </a:p>
                  </a:txBody>
                  <a:tcPr marL="12700" marR="12700" marT="12700" vert="horz" anchor="ctr">
                    <a:lnL>
                      <a:noFill/>
                    </a:lnL>
                    <a:lnR>
                      <a:noFill/>
                    </a:lnR>
                    <a:lnT cap="flat">
                      <a:noFill/>
                    </a:lnT>
                    <a:lnB cap="flat">
                      <a:noFill/>
                    </a:lnB>
                    <a:lnTlToBr>
                      <a:noFill/>
                    </a:lnTlToBr>
                    <a:lnBlToTr>
                      <a:noFill/>
                    </a:lnBlToTr>
                    <a:noFill/>
                  </a:tcPr>
                </a:tc>
                <a:tc>
                  <a:txBody>
                    <a:bodyPr/>
                    <a:p>
                      <a:pPr algn="l">
                        <a:buNone/>
                      </a:pPr>
                      <a:r>
                        <a:rPr lang="en-US" sz="1100">
                          <a:solidFill>
                            <a:srgbClr val="000000"/>
                          </a:solidFill>
                          <a:latin typeface="宋体" panose="02010600030101010101" pitchFamily="2" charset="-122"/>
                        </a:rPr>
                        <a:t>0.076923077</a:t>
                      </a:r>
                      <a:endParaRPr lang="en-US" altLang="en-US" sz="1100">
                        <a:solidFill>
                          <a:srgbClr val="000000"/>
                        </a:solidFill>
                        <a:latin typeface="宋体" panose="02010600030101010101" pitchFamily="2" charset="-122"/>
                      </a:endParaRPr>
                    </a:p>
                  </a:txBody>
                  <a:tcPr marL="12700" marR="12700" marT="12700" vert="horz" anchor="ctr">
                    <a:lnL>
                      <a:noFill/>
                    </a:lnL>
                    <a:lnR>
                      <a:noFill/>
                    </a:lnR>
                    <a:lnT cap="flat">
                      <a:noFill/>
                    </a:lnT>
                    <a:lnB cap="flat">
                      <a:noFill/>
                    </a:lnB>
                    <a:lnTlToBr>
                      <a:noFill/>
                    </a:lnTlToBr>
                    <a:lnBlToTr>
                      <a:noFill/>
                    </a:lnBlToTr>
                    <a:noFill/>
                  </a:tcPr>
                </a:tc>
                <a:tc>
                  <a:txBody>
                    <a:bodyPr/>
                    <a:p>
                      <a:pPr algn="l">
                        <a:buNone/>
                      </a:pPr>
                      <a:r>
                        <a:rPr lang="en-US" sz="1100">
                          <a:solidFill>
                            <a:srgbClr val="000000"/>
                          </a:solidFill>
                          <a:latin typeface="宋体" panose="02010600030101010101" pitchFamily="2" charset="-122"/>
                        </a:rPr>
                        <a:t>0.016393443</a:t>
                      </a:r>
                      <a:endParaRPr lang="en-US" altLang="en-US" sz="1100">
                        <a:solidFill>
                          <a:srgbClr val="000000"/>
                        </a:solidFill>
                        <a:latin typeface="宋体" panose="02010600030101010101" pitchFamily="2" charset="-122"/>
                      </a:endParaRPr>
                    </a:p>
                  </a:txBody>
                  <a:tcPr marL="12700" marR="12700" marT="12700" vert="horz" anchor="ctr">
                    <a:lnL>
                      <a:noFill/>
                    </a:lnL>
                    <a:lnR cap="flat">
                      <a:noFill/>
                    </a:lnR>
                    <a:lnT cap="flat">
                      <a:noFill/>
                    </a:lnT>
                    <a:lnB cap="flat">
                      <a:noFill/>
                    </a:lnB>
                    <a:lnTlToBr>
                      <a:noFill/>
                    </a:lnTlToBr>
                    <a:lnBlToTr>
                      <a:noFill/>
                    </a:lnBlToTr>
                    <a:noFill/>
                  </a:tcPr>
                </a:tc>
                <a:tc>
                  <a:txBody>
                    <a:bodyPr/>
                    <a:p>
                      <a:pPr algn="l">
                        <a:buNone/>
                      </a:pPr>
                      <a:r>
                        <a:rPr lang="en-US" sz="1100">
                          <a:solidFill>
                            <a:srgbClr val="000000"/>
                          </a:solidFill>
                          <a:latin typeface="宋体" panose="02010600030101010101" pitchFamily="2" charset="-122"/>
                        </a:rPr>
                        <a:t>0.765306122</a:t>
                      </a:r>
                      <a:endParaRPr lang="en-US" altLang="en-US" sz="1100">
                        <a:solidFill>
                          <a:srgbClr val="000000"/>
                        </a:solidFill>
                        <a:latin typeface="宋体" panose="02010600030101010101" pitchFamily="2" charset="-122"/>
                      </a:endParaRPr>
                    </a:p>
                  </a:txBody>
                  <a:tcPr marL="12700" marR="12700" marT="12700" vert="horz" anchor="ctr">
                    <a:lnL>
                      <a:noFill/>
                    </a:lnL>
                    <a:lnR cap="flat">
                      <a:noFill/>
                    </a:lnR>
                    <a:lnT cap="flat">
                      <a:noFill/>
                    </a:lnT>
                    <a:lnB cap="flat">
                      <a:noFill/>
                    </a:lnB>
                    <a:lnTlToBr>
                      <a:noFill/>
                    </a:lnTlToBr>
                    <a:lnBlToTr>
                      <a:noFill/>
                    </a:lnBlToTr>
                    <a:noFill/>
                  </a:tcPr>
                </a:tc>
              </a:tr>
              <a:tr h="271780">
                <a:tc>
                  <a:txBody>
                    <a:bodyPr/>
                    <a:p>
                      <a:pPr algn="l">
                        <a:buNone/>
                      </a:pPr>
                      <a:r>
                        <a:rPr lang="en-US" sz="1400">
                          <a:solidFill>
                            <a:srgbClr val="000000"/>
                          </a:solidFill>
                          <a:latin typeface="宋体" panose="02010600030101010101" pitchFamily="2" charset="-122"/>
                        </a:rPr>
                        <a:t>7</a:t>
                      </a:r>
                      <a:endParaRPr lang="en-US" altLang="en-US" sz="1400">
                        <a:solidFill>
                          <a:srgbClr val="000000"/>
                        </a:solidFill>
                        <a:latin typeface="宋体" panose="02010600030101010101" pitchFamily="2" charset="-122"/>
                      </a:endParaRPr>
                    </a:p>
                  </a:txBody>
                  <a:tcPr marL="12700" marR="12700" marT="12700" vert="horz" anchor="ctr">
                    <a:lnL>
                      <a:noFill/>
                    </a:lnL>
                    <a:lnR>
                      <a:noFill/>
                    </a:lnR>
                    <a:lnT cap="flat">
                      <a:noFill/>
                    </a:lnT>
                    <a:lnB cap="flat">
                      <a:noFill/>
                    </a:lnB>
                    <a:lnTlToBr>
                      <a:noFill/>
                    </a:lnTlToBr>
                    <a:lnBlToTr>
                      <a:noFill/>
                    </a:lnBlToTr>
                    <a:noFill/>
                  </a:tcPr>
                </a:tc>
                <a:tc>
                  <a:txBody>
                    <a:bodyPr/>
                    <a:p>
                      <a:pPr algn="l">
                        <a:buNone/>
                      </a:pPr>
                      <a:r>
                        <a:rPr lang="en-US" sz="1100">
                          <a:solidFill>
                            <a:srgbClr val="000000"/>
                          </a:solidFill>
                          <a:latin typeface="宋体" panose="02010600030101010101" pitchFamily="2" charset="-122"/>
                        </a:rPr>
                        <a:t>0</a:t>
                      </a:r>
                      <a:endParaRPr lang="en-US" altLang="en-US" sz="1100">
                        <a:solidFill>
                          <a:srgbClr val="000000"/>
                        </a:solidFill>
                        <a:latin typeface="宋体" panose="02010600030101010101" pitchFamily="2" charset="-122"/>
                      </a:endParaRPr>
                    </a:p>
                  </a:txBody>
                  <a:tcPr marL="12700" marR="12700" marT="12700" vert="horz" anchor="ctr">
                    <a:lnL>
                      <a:noFill/>
                    </a:lnL>
                    <a:lnR>
                      <a:noFill/>
                    </a:lnR>
                    <a:lnT cap="flat">
                      <a:noFill/>
                    </a:lnT>
                    <a:lnB cap="flat">
                      <a:noFill/>
                    </a:lnB>
                    <a:lnTlToBr>
                      <a:noFill/>
                    </a:lnTlToBr>
                    <a:lnBlToTr>
                      <a:noFill/>
                    </a:lnBlToTr>
                    <a:noFill/>
                  </a:tcPr>
                </a:tc>
                <a:tc>
                  <a:txBody>
                    <a:bodyPr/>
                    <a:p>
                      <a:pPr algn="l">
                        <a:buNone/>
                      </a:pPr>
                      <a:r>
                        <a:rPr lang="en-US" sz="1100">
                          <a:solidFill>
                            <a:srgbClr val="000000"/>
                          </a:solidFill>
                          <a:latin typeface="宋体" panose="02010600030101010101" pitchFamily="2" charset="-122"/>
                        </a:rPr>
                        <a:t>0.326923077</a:t>
                      </a:r>
                      <a:endParaRPr lang="en-US" altLang="en-US" sz="1100">
                        <a:solidFill>
                          <a:srgbClr val="000000"/>
                        </a:solidFill>
                        <a:latin typeface="宋体" panose="02010600030101010101" pitchFamily="2" charset="-122"/>
                      </a:endParaRPr>
                    </a:p>
                  </a:txBody>
                  <a:tcPr marL="12700" marR="12700" marT="12700" vert="horz" anchor="ctr">
                    <a:lnL>
                      <a:noFill/>
                    </a:lnL>
                    <a:lnR>
                      <a:noFill/>
                    </a:lnR>
                    <a:lnT cap="flat">
                      <a:noFill/>
                    </a:lnT>
                    <a:lnB cap="flat">
                      <a:noFill/>
                    </a:lnB>
                    <a:lnTlToBr>
                      <a:noFill/>
                    </a:lnTlToBr>
                    <a:lnBlToTr>
                      <a:noFill/>
                    </a:lnBlToTr>
                    <a:noFill/>
                  </a:tcPr>
                </a:tc>
                <a:tc>
                  <a:txBody>
                    <a:bodyPr/>
                    <a:p>
                      <a:pPr algn="l">
                        <a:buNone/>
                      </a:pPr>
                      <a:r>
                        <a:rPr lang="en-US" sz="1100">
                          <a:solidFill>
                            <a:srgbClr val="000000"/>
                          </a:solidFill>
                          <a:latin typeface="宋体" panose="02010600030101010101" pitchFamily="2" charset="-122"/>
                        </a:rPr>
                        <a:t>0.024590164</a:t>
                      </a:r>
                      <a:endParaRPr lang="en-US" altLang="en-US" sz="1100">
                        <a:solidFill>
                          <a:srgbClr val="000000"/>
                        </a:solidFill>
                        <a:latin typeface="宋体" panose="02010600030101010101" pitchFamily="2" charset="-122"/>
                      </a:endParaRPr>
                    </a:p>
                  </a:txBody>
                  <a:tcPr marL="12700" marR="12700" marT="12700" vert="horz" anchor="ctr">
                    <a:lnL>
                      <a:noFill/>
                    </a:lnL>
                    <a:lnR cap="flat">
                      <a:noFill/>
                    </a:lnR>
                    <a:lnT cap="flat">
                      <a:noFill/>
                    </a:lnT>
                    <a:lnB cap="flat">
                      <a:noFill/>
                    </a:lnB>
                    <a:lnTlToBr>
                      <a:noFill/>
                    </a:lnTlToBr>
                    <a:lnBlToTr>
                      <a:noFill/>
                    </a:lnBlToTr>
                    <a:noFill/>
                  </a:tcPr>
                </a:tc>
                <a:tc>
                  <a:txBody>
                    <a:bodyPr/>
                    <a:p>
                      <a:pPr algn="l">
                        <a:buNone/>
                      </a:pPr>
                      <a:r>
                        <a:rPr lang="en-US" sz="1100">
                          <a:solidFill>
                            <a:srgbClr val="000000"/>
                          </a:solidFill>
                          <a:latin typeface="宋体" panose="02010600030101010101" pitchFamily="2" charset="-122"/>
                        </a:rPr>
                        <a:t>0.051020408</a:t>
                      </a:r>
                      <a:endParaRPr lang="en-US" altLang="en-US" sz="1100">
                        <a:solidFill>
                          <a:srgbClr val="000000"/>
                        </a:solidFill>
                        <a:latin typeface="宋体" panose="02010600030101010101" pitchFamily="2" charset="-122"/>
                      </a:endParaRPr>
                    </a:p>
                  </a:txBody>
                  <a:tcPr marL="12700" marR="12700" marT="12700" vert="horz" anchor="ctr">
                    <a:lnL>
                      <a:noFill/>
                    </a:lnL>
                    <a:lnR cap="flat">
                      <a:noFill/>
                    </a:lnR>
                    <a:lnT cap="flat">
                      <a:noFill/>
                    </a:lnT>
                    <a:lnB cap="flat">
                      <a:noFill/>
                    </a:lnB>
                    <a:lnTlToBr>
                      <a:noFill/>
                    </a:lnTlToBr>
                    <a:lnBlToTr>
                      <a:noFill/>
                    </a:lnBlToTr>
                    <a:noFill/>
                  </a:tcPr>
                </a:tc>
              </a:tr>
              <a:tr h="277495">
                <a:tc>
                  <a:txBody>
                    <a:bodyPr/>
                    <a:p>
                      <a:pPr algn="l">
                        <a:buNone/>
                      </a:pPr>
                      <a:r>
                        <a:rPr lang="en-US" sz="1400">
                          <a:solidFill>
                            <a:srgbClr val="000000"/>
                          </a:solidFill>
                          <a:latin typeface="宋体" panose="02010600030101010101" pitchFamily="2" charset="-122"/>
                        </a:rPr>
                        <a:t>8</a:t>
                      </a:r>
                      <a:endParaRPr lang="en-US" altLang="en-US" sz="1400">
                        <a:solidFill>
                          <a:srgbClr val="000000"/>
                        </a:solidFill>
                        <a:latin typeface="宋体" panose="02010600030101010101" pitchFamily="2" charset="-122"/>
                      </a:endParaRPr>
                    </a:p>
                  </a:txBody>
                  <a:tcPr marL="12700" marR="12700" marT="12700" vert="horz" anchor="ctr">
                    <a:lnL>
                      <a:noFill/>
                    </a:lnL>
                    <a:lnR>
                      <a:noFill/>
                    </a:lnR>
                    <a:lnT cap="flat">
                      <a:noFill/>
                    </a:lnT>
                    <a:lnB cap="flat">
                      <a:noFill/>
                    </a:lnB>
                    <a:lnTlToBr>
                      <a:noFill/>
                    </a:lnTlToBr>
                    <a:lnBlToTr>
                      <a:noFill/>
                    </a:lnBlToTr>
                    <a:noFill/>
                  </a:tcPr>
                </a:tc>
                <a:tc>
                  <a:txBody>
                    <a:bodyPr/>
                    <a:p>
                      <a:pPr algn="l">
                        <a:buNone/>
                      </a:pPr>
                      <a:r>
                        <a:rPr lang="en-US" sz="1100">
                          <a:solidFill>
                            <a:srgbClr val="000000"/>
                          </a:solidFill>
                          <a:latin typeface="宋体" panose="02010600030101010101" pitchFamily="2" charset="-122"/>
                        </a:rPr>
                        <a:t>0</a:t>
                      </a:r>
                      <a:endParaRPr lang="en-US" altLang="en-US" sz="1100">
                        <a:solidFill>
                          <a:srgbClr val="000000"/>
                        </a:solidFill>
                        <a:latin typeface="宋体" panose="02010600030101010101" pitchFamily="2" charset="-122"/>
                      </a:endParaRPr>
                    </a:p>
                  </a:txBody>
                  <a:tcPr marL="12700" marR="12700" marT="12700" vert="horz" anchor="ctr">
                    <a:lnL>
                      <a:noFill/>
                    </a:lnL>
                    <a:lnR>
                      <a:noFill/>
                    </a:lnR>
                    <a:lnT cap="flat">
                      <a:noFill/>
                    </a:lnT>
                    <a:lnB cap="flat">
                      <a:noFill/>
                    </a:lnB>
                    <a:lnTlToBr>
                      <a:noFill/>
                    </a:lnTlToBr>
                    <a:lnBlToTr>
                      <a:noFill/>
                    </a:lnBlToTr>
                    <a:noFill/>
                  </a:tcPr>
                </a:tc>
                <a:tc>
                  <a:txBody>
                    <a:bodyPr/>
                    <a:p>
                      <a:pPr algn="l">
                        <a:buNone/>
                      </a:pPr>
                      <a:r>
                        <a:rPr lang="en-US" sz="1100">
                          <a:solidFill>
                            <a:srgbClr val="000000"/>
                          </a:solidFill>
                          <a:latin typeface="宋体" panose="02010600030101010101" pitchFamily="2" charset="-122"/>
                        </a:rPr>
                        <a:t>0.096153846</a:t>
                      </a:r>
                      <a:endParaRPr lang="en-US" altLang="en-US" sz="1100">
                        <a:solidFill>
                          <a:srgbClr val="000000"/>
                        </a:solidFill>
                        <a:latin typeface="宋体" panose="02010600030101010101" pitchFamily="2" charset="-122"/>
                      </a:endParaRPr>
                    </a:p>
                  </a:txBody>
                  <a:tcPr marL="12700" marR="12700" marT="12700" vert="horz" anchor="ctr">
                    <a:lnL>
                      <a:noFill/>
                    </a:lnL>
                    <a:lnR>
                      <a:noFill/>
                    </a:lnR>
                    <a:lnT cap="flat">
                      <a:noFill/>
                    </a:lnT>
                    <a:lnB cap="flat">
                      <a:noFill/>
                    </a:lnB>
                    <a:lnTlToBr>
                      <a:noFill/>
                    </a:lnTlToBr>
                    <a:lnBlToTr>
                      <a:noFill/>
                    </a:lnBlToTr>
                    <a:noFill/>
                  </a:tcPr>
                </a:tc>
                <a:tc>
                  <a:txBody>
                    <a:bodyPr/>
                    <a:p>
                      <a:pPr algn="l">
                        <a:buNone/>
                      </a:pPr>
                      <a:r>
                        <a:rPr lang="en-US" sz="1100">
                          <a:solidFill>
                            <a:srgbClr val="000000"/>
                          </a:solidFill>
                          <a:latin typeface="宋体" panose="02010600030101010101" pitchFamily="2" charset="-122"/>
                        </a:rPr>
                        <a:t>0.024590164</a:t>
                      </a:r>
                      <a:endParaRPr lang="en-US" altLang="en-US" sz="1100">
                        <a:solidFill>
                          <a:srgbClr val="000000"/>
                        </a:solidFill>
                        <a:latin typeface="宋体" panose="02010600030101010101" pitchFamily="2" charset="-122"/>
                      </a:endParaRPr>
                    </a:p>
                  </a:txBody>
                  <a:tcPr marL="12700" marR="12700" marT="12700" vert="horz" anchor="ctr">
                    <a:lnL>
                      <a:noFill/>
                    </a:lnL>
                    <a:lnR cap="flat">
                      <a:noFill/>
                    </a:lnR>
                    <a:lnT cap="flat">
                      <a:noFill/>
                    </a:lnT>
                    <a:lnB cap="flat">
                      <a:noFill/>
                    </a:lnB>
                    <a:lnTlToBr>
                      <a:noFill/>
                    </a:lnTlToBr>
                    <a:lnBlToTr>
                      <a:noFill/>
                    </a:lnBlToTr>
                    <a:noFill/>
                  </a:tcPr>
                </a:tc>
                <a:tc>
                  <a:txBody>
                    <a:bodyPr/>
                    <a:p>
                      <a:pPr algn="l">
                        <a:buNone/>
                      </a:pPr>
                      <a:r>
                        <a:rPr lang="en-US" sz="1100">
                          <a:solidFill>
                            <a:srgbClr val="000000"/>
                          </a:solidFill>
                          <a:latin typeface="宋体" panose="02010600030101010101" pitchFamily="2" charset="-122"/>
                        </a:rPr>
                        <a:t>0.948979592</a:t>
                      </a:r>
                      <a:endParaRPr lang="en-US" altLang="en-US" sz="1100">
                        <a:solidFill>
                          <a:srgbClr val="000000"/>
                        </a:solidFill>
                        <a:latin typeface="宋体" panose="02010600030101010101" pitchFamily="2" charset="-122"/>
                      </a:endParaRPr>
                    </a:p>
                  </a:txBody>
                  <a:tcPr marL="12700" marR="12700" marT="12700" vert="horz" anchor="ctr">
                    <a:lnL>
                      <a:noFill/>
                    </a:lnL>
                    <a:lnR cap="flat">
                      <a:noFill/>
                    </a:lnR>
                    <a:lnT cap="flat">
                      <a:noFill/>
                    </a:lnT>
                    <a:lnB cap="flat">
                      <a:noFill/>
                    </a:lnB>
                    <a:lnTlToBr>
                      <a:noFill/>
                    </a:lnTlToBr>
                    <a:lnBlToTr>
                      <a:noFill/>
                    </a:lnBlToTr>
                    <a:noFill/>
                  </a:tcPr>
                </a:tc>
              </a:tr>
              <a:tr h="320675">
                <a:tc>
                  <a:txBody>
                    <a:bodyPr/>
                    <a:p>
                      <a:pPr algn="l">
                        <a:buNone/>
                      </a:pPr>
                      <a:r>
                        <a:rPr lang="en-US" sz="1400">
                          <a:solidFill>
                            <a:srgbClr val="000000"/>
                          </a:solidFill>
                          <a:latin typeface="宋体" panose="02010600030101010101" pitchFamily="2" charset="-122"/>
                        </a:rPr>
                        <a:t>9</a:t>
                      </a:r>
                      <a:endParaRPr lang="en-US" altLang="en-US" sz="1400">
                        <a:solidFill>
                          <a:srgbClr val="000000"/>
                        </a:solidFill>
                        <a:latin typeface="宋体" panose="02010600030101010101" pitchFamily="2" charset="-122"/>
                      </a:endParaRPr>
                    </a:p>
                  </a:txBody>
                  <a:tcPr marL="12700" marR="12700" marT="12700" vert="horz" anchor="ctr">
                    <a:lnL>
                      <a:noFill/>
                    </a:lnL>
                    <a:lnR>
                      <a:noFill/>
                    </a:lnR>
                    <a:lnT cap="flat">
                      <a:noFill/>
                    </a:lnT>
                    <a:lnB cap="flat">
                      <a:noFill/>
                    </a:lnB>
                    <a:lnTlToBr>
                      <a:noFill/>
                    </a:lnTlToBr>
                    <a:lnBlToTr>
                      <a:noFill/>
                    </a:lnBlToTr>
                    <a:noFill/>
                  </a:tcPr>
                </a:tc>
                <a:tc>
                  <a:txBody>
                    <a:bodyPr/>
                    <a:p>
                      <a:pPr algn="l">
                        <a:buNone/>
                      </a:pPr>
                      <a:r>
                        <a:rPr lang="en-US" sz="1100">
                          <a:solidFill>
                            <a:srgbClr val="000000"/>
                          </a:solidFill>
                          <a:latin typeface="宋体" panose="02010600030101010101" pitchFamily="2" charset="-122"/>
                        </a:rPr>
                        <a:t>1</a:t>
                      </a:r>
                      <a:endParaRPr lang="en-US" altLang="en-US" sz="1100">
                        <a:solidFill>
                          <a:srgbClr val="000000"/>
                        </a:solidFill>
                        <a:latin typeface="宋体" panose="02010600030101010101" pitchFamily="2" charset="-122"/>
                      </a:endParaRPr>
                    </a:p>
                  </a:txBody>
                  <a:tcPr marL="12700" marR="12700" marT="12700" vert="horz" anchor="ctr">
                    <a:lnL>
                      <a:noFill/>
                    </a:lnL>
                    <a:lnR>
                      <a:noFill/>
                    </a:lnR>
                    <a:lnT cap="flat">
                      <a:noFill/>
                    </a:lnT>
                    <a:lnB cap="flat">
                      <a:noFill/>
                    </a:lnB>
                    <a:lnTlToBr>
                      <a:noFill/>
                    </a:lnTlToBr>
                    <a:lnBlToTr>
                      <a:noFill/>
                    </a:lnBlToTr>
                    <a:noFill/>
                  </a:tcPr>
                </a:tc>
                <a:tc>
                  <a:txBody>
                    <a:bodyPr/>
                    <a:p>
                      <a:pPr algn="l">
                        <a:buNone/>
                      </a:pPr>
                      <a:r>
                        <a:rPr lang="en-US" sz="1100">
                          <a:solidFill>
                            <a:srgbClr val="000000"/>
                          </a:solidFill>
                          <a:latin typeface="宋体" panose="02010600030101010101" pitchFamily="2" charset="-122"/>
                        </a:rPr>
                        <a:t>0.884615385</a:t>
                      </a:r>
                      <a:endParaRPr lang="en-US" altLang="en-US" sz="1100">
                        <a:solidFill>
                          <a:srgbClr val="000000"/>
                        </a:solidFill>
                        <a:latin typeface="宋体" panose="02010600030101010101" pitchFamily="2" charset="-122"/>
                      </a:endParaRPr>
                    </a:p>
                  </a:txBody>
                  <a:tcPr marL="12700" marR="12700" marT="12700" vert="horz" anchor="ctr">
                    <a:lnL>
                      <a:noFill/>
                    </a:lnL>
                    <a:lnR>
                      <a:noFill/>
                    </a:lnR>
                    <a:lnT cap="flat">
                      <a:noFill/>
                    </a:lnT>
                    <a:lnB cap="flat">
                      <a:noFill/>
                    </a:lnB>
                    <a:lnTlToBr>
                      <a:noFill/>
                    </a:lnTlToBr>
                    <a:lnBlToTr>
                      <a:noFill/>
                    </a:lnBlToTr>
                    <a:noFill/>
                  </a:tcPr>
                </a:tc>
                <a:tc>
                  <a:txBody>
                    <a:bodyPr/>
                    <a:p>
                      <a:pPr algn="l">
                        <a:buNone/>
                      </a:pPr>
                      <a:r>
                        <a:rPr lang="en-US" sz="1100">
                          <a:solidFill>
                            <a:srgbClr val="000000"/>
                          </a:solidFill>
                          <a:latin typeface="宋体" panose="02010600030101010101" pitchFamily="2" charset="-122"/>
                        </a:rPr>
                        <a:t>0.032786885</a:t>
                      </a:r>
                      <a:endParaRPr lang="en-US" altLang="en-US" sz="1100">
                        <a:solidFill>
                          <a:srgbClr val="000000"/>
                        </a:solidFill>
                        <a:latin typeface="宋体" panose="02010600030101010101" pitchFamily="2" charset="-122"/>
                      </a:endParaRPr>
                    </a:p>
                  </a:txBody>
                  <a:tcPr marL="12700" marR="12700" marT="12700" vert="horz" anchor="ctr">
                    <a:lnL>
                      <a:noFill/>
                    </a:lnL>
                    <a:lnR cap="flat">
                      <a:noFill/>
                    </a:lnR>
                    <a:lnT cap="flat">
                      <a:noFill/>
                    </a:lnT>
                    <a:lnB cap="flat">
                      <a:noFill/>
                    </a:lnB>
                    <a:lnTlToBr>
                      <a:noFill/>
                    </a:lnTlToBr>
                    <a:lnBlToTr>
                      <a:noFill/>
                    </a:lnBlToTr>
                    <a:noFill/>
                  </a:tcPr>
                </a:tc>
                <a:tc>
                  <a:txBody>
                    <a:bodyPr/>
                    <a:p>
                      <a:pPr algn="l">
                        <a:buNone/>
                      </a:pPr>
                      <a:r>
                        <a:rPr lang="en-US" sz="1100">
                          <a:solidFill>
                            <a:srgbClr val="000000"/>
                          </a:solidFill>
                          <a:latin typeface="宋体" panose="02010600030101010101" pitchFamily="2" charset="-122"/>
                        </a:rPr>
                        <a:t>0.020408163</a:t>
                      </a:r>
                      <a:endParaRPr lang="en-US" altLang="en-US" sz="1100">
                        <a:solidFill>
                          <a:srgbClr val="000000"/>
                        </a:solidFill>
                        <a:latin typeface="宋体" panose="02010600030101010101" pitchFamily="2" charset="-122"/>
                      </a:endParaRPr>
                    </a:p>
                  </a:txBody>
                  <a:tcPr marL="12700" marR="12700" marT="12700" vert="horz" anchor="ctr">
                    <a:lnL>
                      <a:noFill/>
                    </a:lnL>
                    <a:lnR cap="flat">
                      <a:noFill/>
                    </a:lnR>
                    <a:lnT cap="flat">
                      <a:noFill/>
                    </a:lnT>
                    <a:lnB cap="flat">
                      <a:noFill/>
                    </a:lnB>
                    <a:lnTlToBr>
                      <a:noFill/>
                    </a:lnTlToBr>
                    <a:lnBlToTr>
                      <a:noFill/>
                    </a:lnBlToTr>
                    <a:noFill/>
                  </a:tcPr>
                </a:tc>
              </a:tr>
              <a:tr h="271780">
                <a:tc>
                  <a:txBody>
                    <a:bodyPr/>
                    <a:p>
                      <a:pPr algn="l">
                        <a:buNone/>
                      </a:pPr>
                      <a:r>
                        <a:rPr lang="en-US" sz="1400">
                          <a:solidFill>
                            <a:srgbClr val="000000"/>
                          </a:solidFill>
                          <a:latin typeface="宋体" panose="02010600030101010101" pitchFamily="2" charset="-122"/>
                        </a:rPr>
                        <a:t>10</a:t>
                      </a:r>
                      <a:endParaRPr lang="en-US" altLang="en-US" sz="1400">
                        <a:solidFill>
                          <a:srgbClr val="000000"/>
                        </a:solidFill>
                        <a:latin typeface="宋体" panose="02010600030101010101" pitchFamily="2" charset="-122"/>
                      </a:endParaRPr>
                    </a:p>
                  </a:txBody>
                  <a:tcPr marL="12700" marR="12700" marT="12700" vert="horz" anchor="ctr">
                    <a:lnL>
                      <a:noFill/>
                    </a:lnL>
                    <a:lnR>
                      <a:noFill/>
                    </a:lnR>
                    <a:lnT cap="flat">
                      <a:noFill/>
                    </a:lnT>
                    <a:lnB cap="flat">
                      <a:noFill/>
                    </a:lnB>
                    <a:lnTlToBr>
                      <a:noFill/>
                    </a:lnTlToBr>
                    <a:lnBlToTr>
                      <a:noFill/>
                    </a:lnBlToTr>
                    <a:noFill/>
                  </a:tcPr>
                </a:tc>
                <a:tc>
                  <a:txBody>
                    <a:bodyPr/>
                    <a:p>
                      <a:pPr algn="l">
                        <a:buNone/>
                      </a:pPr>
                      <a:r>
                        <a:rPr lang="en-US" sz="1100">
                          <a:solidFill>
                            <a:srgbClr val="000000"/>
                          </a:solidFill>
                          <a:latin typeface="宋体" panose="02010600030101010101" pitchFamily="2" charset="-122"/>
                        </a:rPr>
                        <a:t>0</a:t>
                      </a:r>
                      <a:endParaRPr lang="en-US" altLang="en-US" sz="1100">
                        <a:solidFill>
                          <a:srgbClr val="000000"/>
                        </a:solidFill>
                        <a:latin typeface="宋体" panose="02010600030101010101" pitchFamily="2" charset="-122"/>
                      </a:endParaRPr>
                    </a:p>
                  </a:txBody>
                  <a:tcPr marL="12700" marR="12700" marT="12700" vert="horz" anchor="ctr">
                    <a:lnL>
                      <a:noFill/>
                    </a:lnL>
                    <a:lnR>
                      <a:noFill/>
                    </a:lnR>
                    <a:lnT cap="flat">
                      <a:noFill/>
                    </a:lnT>
                    <a:lnB cap="flat">
                      <a:noFill/>
                    </a:lnB>
                    <a:lnTlToBr>
                      <a:noFill/>
                    </a:lnTlToBr>
                    <a:lnBlToTr>
                      <a:noFill/>
                    </a:lnBlToTr>
                    <a:noFill/>
                  </a:tcPr>
                </a:tc>
                <a:tc>
                  <a:txBody>
                    <a:bodyPr/>
                    <a:p>
                      <a:pPr algn="l">
                        <a:buNone/>
                      </a:pPr>
                      <a:r>
                        <a:rPr lang="en-US" sz="1100">
                          <a:solidFill>
                            <a:srgbClr val="000000"/>
                          </a:solidFill>
                          <a:latin typeface="宋体" panose="02010600030101010101" pitchFamily="2" charset="-122"/>
                        </a:rPr>
                        <a:t>0.230769231</a:t>
                      </a:r>
                      <a:endParaRPr lang="en-US" altLang="en-US" sz="1100">
                        <a:solidFill>
                          <a:srgbClr val="000000"/>
                        </a:solidFill>
                        <a:latin typeface="宋体" panose="02010600030101010101" pitchFamily="2" charset="-122"/>
                      </a:endParaRPr>
                    </a:p>
                  </a:txBody>
                  <a:tcPr marL="12700" marR="12700" marT="12700" vert="horz" anchor="ctr">
                    <a:lnL>
                      <a:noFill/>
                    </a:lnL>
                    <a:lnR>
                      <a:noFill/>
                    </a:lnR>
                    <a:lnT cap="flat">
                      <a:noFill/>
                    </a:lnT>
                    <a:lnB cap="flat">
                      <a:noFill/>
                    </a:lnB>
                    <a:lnTlToBr>
                      <a:noFill/>
                    </a:lnTlToBr>
                    <a:lnBlToTr>
                      <a:noFill/>
                    </a:lnBlToTr>
                    <a:noFill/>
                  </a:tcPr>
                </a:tc>
                <a:tc>
                  <a:txBody>
                    <a:bodyPr/>
                    <a:p>
                      <a:pPr algn="l">
                        <a:buNone/>
                      </a:pPr>
                      <a:r>
                        <a:rPr lang="en-US" sz="1100">
                          <a:solidFill>
                            <a:srgbClr val="000000"/>
                          </a:solidFill>
                          <a:latin typeface="宋体" panose="02010600030101010101" pitchFamily="2" charset="-122"/>
                        </a:rPr>
                        <a:t>0.032786885</a:t>
                      </a:r>
                      <a:endParaRPr lang="en-US" altLang="en-US" sz="1100">
                        <a:solidFill>
                          <a:srgbClr val="000000"/>
                        </a:solidFill>
                        <a:latin typeface="宋体" panose="02010600030101010101" pitchFamily="2" charset="-122"/>
                      </a:endParaRPr>
                    </a:p>
                  </a:txBody>
                  <a:tcPr marL="12700" marR="12700" marT="12700" vert="horz" anchor="ctr">
                    <a:lnL>
                      <a:noFill/>
                    </a:lnL>
                    <a:lnR cap="flat">
                      <a:noFill/>
                    </a:lnR>
                    <a:lnT cap="flat">
                      <a:noFill/>
                    </a:lnT>
                    <a:lnB cap="flat">
                      <a:noFill/>
                    </a:lnB>
                    <a:lnTlToBr>
                      <a:noFill/>
                    </a:lnTlToBr>
                    <a:lnBlToTr>
                      <a:noFill/>
                    </a:lnBlToTr>
                    <a:noFill/>
                  </a:tcPr>
                </a:tc>
                <a:tc>
                  <a:txBody>
                    <a:bodyPr/>
                    <a:p>
                      <a:pPr algn="l">
                        <a:buNone/>
                      </a:pPr>
                      <a:r>
                        <a:rPr lang="en-US" sz="1100">
                          <a:solidFill>
                            <a:srgbClr val="000000"/>
                          </a:solidFill>
                          <a:latin typeface="宋体" panose="02010600030101010101" pitchFamily="2" charset="-122"/>
                        </a:rPr>
                        <a:t>0.724489796</a:t>
                      </a:r>
                      <a:endParaRPr lang="en-US" altLang="en-US" sz="1100">
                        <a:solidFill>
                          <a:srgbClr val="000000"/>
                        </a:solidFill>
                        <a:latin typeface="宋体" panose="02010600030101010101" pitchFamily="2" charset="-122"/>
                      </a:endParaRPr>
                    </a:p>
                  </a:txBody>
                  <a:tcPr marL="12700" marR="12700" marT="12700" vert="horz" anchor="ctr">
                    <a:lnL>
                      <a:noFill/>
                    </a:lnL>
                    <a:lnR cap="flat">
                      <a:noFill/>
                    </a:lnR>
                    <a:lnT cap="flat">
                      <a:noFill/>
                    </a:lnT>
                    <a:lnB cap="flat">
                      <a:noFill/>
                    </a:lnB>
                    <a:lnTlToBr>
                      <a:noFill/>
                    </a:lnTlToBr>
                    <a:lnBlToTr>
                      <a:noFill/>
                    </a:lnBlToTr>
                    <a:noFill/>
                  </a:tcPr>
                </a:tc>
              </a:tr>
              <a:tr h="271780">
                <a:tc>
                  <a:txBody>
                    <a:bodyPr/>
                    <a:p>
                      <a:pPr algn="l">
                        <a:buNone/>
                      </a:pPr>
                      <a:r>
                        <a:rPr lang="en-US" altLang="zh-CN" sz="1400">
                          <a:solidFill>
                            <a:srgbClr val="000000"/>
                          </a:solidFill>
                          <a:latin typeface="宋体" panose="02010600030101010101" pitchFamily="2" charset="-122"/>
                          <a:ea typeface="宋体" panose="02010600030101010101" pitchFamily="2" charset="-122"/>
                        </a:rPr>
                        <a:t>...</a:t>
                      </a:r>
                      <a:endParaRPr lang="en-US" altLang="zh-CN" sz="1400">
                        <a:solidFill>
                          <a:srgbClr val="000000"/>
                        </a:solidFill>
                        <a:latin typeface="宋体" panose="02010600030101010101" pitchFamily="2" charset="-122"/>
                        <a:ea typeface="宋体" panose="02010600030101010101" pitchFamily="2" charset="-122"/>
                      </a:endParaRPr>
                    </a:p>
                  </a:txBody>
                  <a:tcPr marL="12700" marR="12700" marT="12700" vert="horz" anchor="ctr">
                    <a:lnL>
                      <a:noFill/>
                    </a:lnL>
                    <a:lnR>
                      <a:noFill/>
                    </a:lnR>
                    <a:lnT cap="flat">
                      <a:noFill/>
                    </a:lnT>
                    <a:lnB cap="flat">
                      <a:noFill/>
                    </a:lnB>
                    <a:lnTlToBr>
                      <a:noFill/>
                    </a:lnTlToBr>
                    <a:lnBlToTr>
                      <a:noFill/>
                    </a:lnBlToTr>
                    <a:noFill/>
                  </a:tcPr>
                </a:tc>
                <a:tc>
                  <a:txBody>
                    <a:bodyPr/>
                    <a:p>
                      <a:pPr algn="l">
                        <a:buNone/>
                      </a:pPr>
                      <a:r>
                        <a:rPr lang="en-US" altLang="zh-CN" sz="1400">
                          <a:solidFill>
                            <a:srgbClr val="000000"/>
                          </a:solidFill>
                          <a:latin typeface="宋体" panose="02010600030101010101" pitchFamily="2" charset="-122"/>
                          <a:ea typeface="宋体" panose="02010600030101010101" pitchFamily="2" charset="-122"/>
                          <a:sym typeface="+mn-ea"/>
                        </a:rPr>
                        <a:t>...</a:t>
                      </a:r>
                      <a:endParaRPr lang="en-US" altLang="zh-CN" sz="1400">
                        <a:solidFill>
                          <a:srgbClr val="000000"/>
                        </a:solidFill>
                        <a:latin typeface="宋体" panose="02010600030101010101" pitchFamily="2" charset="-122"/>
                        <a:ea typeface="宋体" panose="02010600030101010101" pitchFamily="2" charset="-122"/>
                        <a:sym typeface="+mn-ea"/>
                      </a:endParaRPr>
                    </a:p>
                  </a:txBody>
                  <a:tcPr marL="12700" marR="12700" marT="12700" vert="horz" anchor="ctr">
                    <a:lnL>
                      <a:noFill/>
                    </a:lnL>
                    <a:lnR>
                      <a:noFill/>
                    </a:lnR>
                    <a:lnT cap="flat">
                      <a:noFill/>
                    </a:lnT>
                    <a:lnB cap="flat">
                      <a:noFill/>
                    </a:lnB>
                    <a:lnTlToBr>
                      <a:noFill/>
                    </a:lnTlToBr>
                    <a:lnBlToTr>
                      <a:noFill/>
                    </a:lnBlToTr>
                    <a:noFill/>
                  </a:tcPr>
                </a:tc>
                <a:tc>
                  <a:txBody>
                    <a:bodyPr/>
                    <a:p>
                      <a:pPr algn="l">
                        <a:buNone/>
                      </a:pPr>
                      <a:r>
                        <a:rPr lang="en-US" altLang="zh-CN" sz="1400">
                          <a:solidFill>
                            <a:srgbClr val="000000"/>
                          </a:solidFill>
                          <a:latin typeface="宋体" panose="02010600030101010101" pitchFamily="2" charset="-122"/>
                          <a:ea typeface="宋体" panose="02010600030101010101" pitchFamily="2" charset="-122"/>
                          <a:sym typeface="+mn-ea"/>
                        </a:rPr>
                        <a:t>...</a:t>
                      </a:r>
                      <a:endParaRPr lang="en-US" altLang="zh-CN" sz="1400">
                        <a:solidFill>
                          <a:srgbClr val="000000"/>
                        </a:solidFill>
                        <a:latin typeface="宋体" panose="02010600030101010101" pitchFamily="2" charset="-122"/>
                        <a:ea typeface="宋体" panose="02010600030101010101" pitchFamily="2" charset="-122"/>
                        <a:sym typeface="+mn-ea"/>
                      </a:endParaRPr>
                    </a:p>
                  </a:txBody>
                  <a:tcPr marL="12700" marR="12700" marT="12700" vert="horz" anchor="ctr">
                    <a:lnL>
                      <a:noFill/>
                    </a:lnL>
                    <a:lnR>
                      <a:noFill/>
                    </a:lnR>
                    <a:lnT cap="flat">
                      <a:noFill/>
                    </a:lnT>
                    <a:lnB cap="flat">
                      <a:noFill/>
                    </a:lnB>
                    <a:lnTlToBr>
                      <a:noFill/>
                    </a:lnTlToBr>
                    <a:lnBlToTr>
                      <a:noFill/>
                    </a:lnBlToTr>
                    <a:noFill/>
                  </a:tcPr>
                </a:tc>
                <a:tc>
                  <a:txBody>
                    <a:bodyPr/>
                    <a:p>
                      <a:pPr algn="l">
                        <a:buNone/>
                      </a:pPr>
                      <a:r>
                        <a:rPr lang="en-US" altLang="zh-CN" sz="1400">
                          <a:solidFill>
                            <a:srgbClr val="000000"/>
                          </a:solidFill>
                          <a:latin typeface="宋体" panose="02010600030101010101" pitchFamily="2" charset="-122"/>
                          <a:ea typeface="宋体" panose="02010600030101010101" pitchFamily="2" charset="-122"/>
                          <a:sym typeface="+mn-ea"/>
                        </a:rPr>
                        <a:t>...</a:t>
                      </a:r>
                      <a:endParaRPr lang="en-US" altLang="zh-CN" sz="1400">
                        <a:solidFill>
                          <a:srgbClr val="000000"/>
                        </a:solidFill>
                        <a:latin typeface="宋体" panose="02010600030101010101" pitchFamily="2" charset="-122"/>
                        <a:ea typeface="宋体" panose="02010600030101010101" pitchFamily="2" charset="-122"/>
                        <a:sym typeface="+mn-ea"/>
                      </a:endParaRPr>
                    </a:p>
                  </a:txBody>
                  <a:tcPr marL="12700" marR="12700" marT="12700" vert="horz" anchor="ctr">
                    <a:lnL>
                      <a:noFill/>
                    </a:lnL>
                    <a:lnR cap="flat">
                      <a:noFill/>
                    </a:lnR>
                    <a:lnT cap="flat">
                      <a:noFill/>
                    </a:lnT>
                    <a:lnB cap="flat">
                      <a:noFill/>
                    </a:lnB>
                    <a:lnTlToBr>
                      <a:noFill/>
                    </a:lnTlToBr>
                    <a:lnBlToTr>
                      <a:noFill/>
                    </a:lnBlToTr>
                    <a:noFill/>
                  </a:tcPr>
                </a:tc>
                <a:tc>
                  <a:txBody>
                    <a:bodyPr/>
                    <a:p>
                      <a:pPr algn="l">
                        <a:buNone/>
                      </a:pPr>
                      <a:r>
                        <a:rPr lang="en-US" altLang="zh-CN" sz="1400">
                          <a:solidFill>
                            <a:srgbClr val="000000"/>
                          </a:solidFill>
                          <a:latin typeface="宋体" panose="02010600030101010101" pitchFamily="2" charset="-122"/>
                          <a:ea typeface="宋体" panose="02010600030101010101" pitchFamily="2" charset="-122"/>
                          <a:sym typeface="+mn-ea"/>
                        </a:rPr>
                        <a:t>...</a:t>
                      </a:r>
                      <a:endParaRPr lang="en-US" altLang="zh-CN" sz="1400">
                        <a:solidFill>
                          <a:srgbClr val="000000"/>
                        </a:solidFill>
                        <a:latin typeface="宋体" panose="02010600030101010101" pitchFamily="2" charset="-122"/>
                        <a:ea typeface="宋体" panose="02010600030101010101" pitchFamily="2" charset="-122"/>
                        <a:sym typeface="+mn-ea"/>
                      </a:endParaRPr>
                    </a:p>
                  </a:txBody>
                  <a:tcPr marL="12700" marR="12700" marT="12700" vert="horz" anchor="ctr">
                    <a:lnL>
                      <a:noFill/>
                    </a:lnL>
                    <a:lnR cap="flat">
                      <a:noFill/>
                    </a:lnR>
                    <a:lnT cap="flat">
                      <a:noFill/>
                    </a:lnT>
                    <a:lnB cap="flat">
                      <a:noFill/>
                    </a:lnB>
                    <a:lnTlToBr>
                      <a:noFill/>
                    </a:lnTlToBr>
                    <a:lnBlToTr>
                      <a:noFill/>
                    </a:lnBlToTr>
                    <a:noFill/>
                  </a:tcPr>
                </a:tc>
              </a:tr>
              <a:tr h="271780">
                <a:tc>
                  <a:txBody>
                    <a:bodyPr/>
                    <a:p>
                      <a:pPr algn="l">
                        <a:buNone/>
                      </a:pPr>
                      <a:r>
                        <a:rPr lang="en-US" sz="1400">
                          <a:solidFill>
                            <a:srgbClr val="000000"/>
                          </a:solidFill>
                          <a:latin typeface="宋体" panose="02010600030101010101" pitchFamily="2" charset="-122"/>
                        </a:rPr>
                        <a:t>194</a:t>
                      </a:r>
                      <a:endParaRPr lang="en-US" altLang="en-US" sz="1400">
                        <a:solidFill>
                          <a:srgbClr val="000000"/>
                        </a:solidFill>
                        <a:latin typeface="宋体" panose="02010600030101010101" pitchFamily="2" charset="-122"/>
                      </a:endParaRPr>
                    </a:p>
                  </a:txBody>
                  <a:tcPr marL="12700" marR="12700" marT="12700" vert="horz" anchor="ctr">
                    <a:lnL>
                      <a:noFill/>
                    </a:lnL>
                    <a:lnR>
                      <a:noFill/>
                    </a:lnR>
                    <a:lnT cap="flat">
                      <a:noFill/>
                    </a:lnT>
                    <a:lnB cap="flat">
                      <a:noFill/>
                    </a:lnB>
                    <a:lnTlToBr>
                      <a:noFill/>
                    </a:lnTlToBr>
                    <a:lnBlToTr>
                      <a:noFill/>
                    </a:lnBlToTr>
                    <a:noFill/>
                  </a:tcPr>
                </a:tc>
                <a:tc>
                  <a:txBody>
                    <a:bodyPr/>
                    <a:p>
                      <a:pPr algn="l">
                        <a:buNone/>
                      </a:pPr>
                      <a:r>
                        <a:rPr lang="en-US" sz="1100">
                          <a:solidFill>
                            <a:srgbClr val="000000"/>
                          </a:solidFill>
                          <a:latin typeface="宋体" panose="02010600030101010101" pitchFamily="2" charset="-122"/>
                        </a:rPr>
                        <a:t>0</a:t>
                      </a:r>
                      <a:endParaRPr lang="en-US" altLang="en-US" sz="1100">
                        <a:solidFill>
                          <a:srgbClr val="000000"/>
                        </a:solidFill>
                        <a:latin typeface="宋体" panose="02010600030101010101" pitchFamily="2" charset="-122"/>
                      </a:endParaRPr>
                    </a:p>
                  </a:txBody>
                  <a:tcPr marL="12700" marR="12700" marT="12700" vert="horz" anchor="ctr">
                    <a:lnL>
                      <a:noFill/>
                    </a:lnL>
                    <a:lnR>
                      <a:noFill/>
                    </a:lnR>
                    <a:lnT cap="flat">
                      <a:noFill/>
                    </a:lnT>
                    <a:lnB cap="flat">
                      <a:noFill/>
                    </a:lnB>
                    <a:lnTlToBr>
                      <a:noFill/>
                    </a:lnTlToBr>
                    <a:lnBlToTr>
                      <a:noFill/>
                    </a:lnBlToTr>
                    <a:noFill/>
                  </a:tcPr>
                </a:tc>
                <a:tc>
                  <a:txBody>
                    <a:bodyPr/>
                    <a:p>
                      <a:pPr algn="l">
                        <a:buNone/>
                      </a:pPr>
                      <a:r>
                        <a:rPr lang="en-US" sz="1100">
                          <a:solidFill>
                            <a:srgbClr val="000000"/>
                          </a:solidFill>
                          <a:latin typeface="宋体" panose="02010600030101010101" pitchFamily="2" charset="-122"/>
                        </a:rPr>
                        <a:t>0.384615385</a:t>
                      </a:r>
                      <a:endParaRPr lang="en-US" altLang="en-US" sz="1100">
                        <a:solidFill>
                          <a:srgbClr val="000000"/>
                        </a:solidFill>
                        <a:latin typeface="宋体" panose="02010600030101010101" pitchFamily="2" charset="-122"/>
                      </a:endParaRPr>
                    </a:p>
                  </a:txBody>
                  <a:tcPr marL="12700" marR="12700" marT="12700" vert="horz" anchor="ctr">
                    <a:lnL>
                      <a:noFill/>
                    </a:lnL>
                    <a:lnR>
                      <a:noFill/>
                    </a:lnR>
                    <a:lnT cap="flat">
                      <a:noFill/>
                    </a:lnT>
                    <a:lnB cap="flat">
                      <a:noFill/>
                    </a:lnB>
                    <a:lnTlToBr>
                      <a:noFill/>
                    </a:lnTlToBr>
                    <a:lnBlToTr>
                      <a:noFill/>
                    </a:lnBlToTr>
                    <a:noFill/>
                  </a:tcPr>
                </a:tc>
                <a:tc>
                  <a:txBody>
                    <a:bodyPr/>
                    <a:p>
                      <a:pPr algn="l">
                        <a:buNone/>
                      </a:pPr>
                      <a:r>
                        <a:rPr lang="en-US" sz="1100">
                          <a:solidFill>
                            <a:srgbClr val="000000"/>
                          </a:solidFill>
                          <a:latin typeface="宋体" panose="02010600030101010101" pitchFamily="2" charset="-122"/>
                        </a:rPr>
                        <a:t>0.803278689</a:t>
                      </a:r>
                      <a:endParaRPr lang="en-US" altLang="en-US" sz="1100">
                        <a:solidFill>
                          <a:srgbClr val="000000"/>
                        </a:solidFill>
                        <a:latin typeface="宋体" panose="02010600030101010101" pitchFamily="2" charset="-122"/>
                      </a:endParaRPr>
                    </a:p>
                  </a:txBody>
                  <a:tcPr marL="12700" marR="12700" marT="12700" vert="horz" anchor="ctr">
                    <a:lnL>
                      <a:noFill/>
                    </a:lnL>
                    <a:lnR cap="flat">
                      <a:noFill/>
                    </a:lnR>
                    <a:lnT cap="flat">
                      <a:noFill/>
                    </a:lnT>
                    <a:lnB cap="flat">
                      <a:noFill/>
                    </a:lnB>
                    <a:lnTlToBr>
                      <a:noFill/>
                    </a:lnTlToBr>
                    <a:lnBlToTr>
                      <a:noFill/>
                    </a:lnBlToTr>
                    <a:noFill/>
                  </a:tcPr>
                </a:tc>
                <a:tc>
                  <a:txBody>
                    <a:bodyPr/>
                    <a:p>
                      <a:pPr algn="l">
                        <a:buNone/>
                      </a:pPr>
                      <a:r>
                        <a:rPr lang="en-US" sz="1100">
                          <a:solidFill>
                            <a:srgbClr val="000000"/>
                          </a:solidFill>
                          <a:latin typeface="宋体" panose="02010600030101010101" pitchFamily="2" charset="-122"/>
                        </a:rPr>
                        <a:t>0.918367347</a:t>
                      </a:r>
                      <a:endParaRPr lang="en-US" altLang="en-US" sz="1100">
                        <a:solidFill>
                          <a:srgbClr val="000000"/>
                        </a:solidFill>
                        <a:latin typeface="宋体" panose="02010600030101010101" pitchFamily="2" charset="-122"/>
                      </a:endParaRPr>
                    </a:p>
                  </a:txBody>
                  <a:tcPr marL="12700" marR="12700" marT="12700" vert="horz" anchor="ctr">
                    <a:lnL>
                      <a:noFill/>
                    </a:lnL>
                    <a:lnR cap="flat">
                      <a:noFill/>
                    </a:lnR>
                    <a:lnT cap="flat">
                      <a:noFill/>
                    </a:lnT>
                    <a:lnB cap="flat">
                      <a:noFill/>
                    </a:lnB>
                    <a:lnTlToBr>
                      <a:noFill/>
                    </a:lnTlToBr>
                    <a:lnBlToTr>
                      <a:noFill/>
                    </a:lnBlToTr>
                    <a:noFill/>
                  </a:tcPr>
                </a:tc>
              </a:tr>
              <a:tr h="271780">
                <a:tc>
                  <a:txBody>
                    <a:bodyPr/>
                    <a:p>
                      <a:pPr algn="l">
                        <a:buNone/>
                      </a:pPr>
                      <a:r>
                        <a:rPr lang="en-US" sz="1400">
                          <a:solidFill>
                            <a:srgbClr val="000000"/>
                          </a:solidFill>
                          <a:latin typeface="宋体" panose="02010600030101010101" pitchFamily="2" charset="-122"/>
                        </a:rPr>
                        <a:t>195</a:t>
                      </a:r>
                      <a:endParaRPr lang="en-US" altLang="en-US" sz="1400">
                        <a:solidFill>
                          <a:srgbClr val="000000"/>
                        </a:solidFill>
                        <a:latin typeface="宋体" panose="02010600030101010101" pitchFamily="2" charset="-122"/>
                      </a:endParaRPr>
                    </a:p>
                  </a:txBody>
                  <a:tcPr marL="12700" marR="12700" marT="12700" vert="horz" anchor="ctr">
                    <a:lnL>
                      <a:noFill/>
                    </a:lnL>
                    <a:lnR>
                      <a:noFill/>
                    </a:lnR>
                    <a:lnT cap="flat">
                      <a:noFill/>
                    </a:lnT>
                    <a:lnB cap="flat">
                      <a:noFill/>
                    </a:lnB>
                    <a:lnTlToBr>
                      <a:noFill/>
                    </a:lnTlToBr>
                    <a:lnBlToTr>
                      <a:noFill/>
                    </a:lnBlToTr>
                    <a:noFill/>
                  </a:tcPr>
                </a:tc>
                <a:tc>
                  <a:txBody>
                    <a:bodyPr/>
                    <a:p>
                      <a:pPr algn="l">
                        <a:buNone/>
                      </a:pPr>
                      <a:r>
                        <a:rPr lang="en-US" sz="1100">
                          <a:solidFill>
                            <a:srgbClr val="000000"/>
                          </a:solidFill>
                          <a:latin typeface="宋体" panose="02010600030101010101" pitchFamily="2" charset="-122"/>
                        </a:rPr>
                        <a:t>0</a:t>
                      </a:r>
                      <a:endParaRPr lang="en-US" altLang="en-US" sz="1100">
                        <a:solidFill>
                          <a:srgbClr val="000000"/>
                        </a:solidFill>
                        <a:latin typeface="宋体" panose="02010600030101010101" pitchFamily="2" charset="-122"/>
                      </a:endParaRPr>
                    </a:p>
                  </a:txBody>
                  <a:tcPr marL="12700" marR="12700" marT="12700" vert="horz" anchor="ctr">
                    <a:lnL>
                      <a:noFill/>
                    </a:lnL>
                    <a:lnR>
                      <a:noFill/>
                    </a:lnR>
                    <a:lnT cap="flat">
                      <a:noFill/>
                    </a:lnT>
                    <a:lnB cap="flat">
                      <a:noFill/>
                    </a:lnB>
                    <a:lnTlToBr>
                      <a:noFill/>
                    </a:lnTlToBr>
                    <a:lnBlToTr>
                      <a:noFill/>
                    </a:lnBlToTr>
                    <a:noFill/>
                  </a:tcPr>
                </a:tc>
                <a:tc>
                  <a:txBody>
                    <a:bodyPr/>
                    <a:p>
                      <a:pPr algn="l">
                        <a:buNone/>
                      </a:pPr>
                      <a:r>
                        <a:rPr lang="en-US" sz="1100">
                          <a:solidFill>
                            <a:srgbClr val="000000"/>
                          </a:solidFill>
                          <a:latin typeface="宋体" panose="02010600030101010101" pitchFamily="2" charset="-122"/>
                        </a:rPr>
                        <a:t>0.557692308</a:t>
                      </a:r>
                      <a:endParaRPr lang="en-US" altLang="en-US" sz="1100">
                        <a:solidFill>
                          <a:srgbClr val="000000"/>
                        </a:solidFill>
                        <a:latin typeface="宋体" panose="02010600030101010101" pitchFamily="2" charset="-122"/>
                      </a:endParaRPr>
                    </a:p>
                  </a:txBody>
                  <a:tcPr marL="12700" marR="12700" marT="12700" vert="horz" anchor="ctr">
                    <a:lnL>
                      <a:noFill/>
                    </a:lnL>
                    <a:lnR>
                      <a:noFill/>
                    </a:lnR>
                    <a:lnT cap="flat">
                      <a:noFill/>
                    </a:lnT>
                    <a:lnB cap="flat">
                      <a:noFill/>
                    </a:lnB>
                    <a:lnTlToBr>
                      <a:noFill/>
                    </a:lnTlToBr>
                    <a:lnBlToTr>
                      <a:noFill/>
                    </a:lnBlToTr>
                    <a:noFill/>
                  </a:tcPr>
                </a:tc>
                <a:tc>
                  <a:txBody>
                    <a:bodyPr/>
                    <a:p>
                      <a:pPr algn="l">
                        <a:buNone/>
                      </a:pPr>
                      <a:r>
                        <a:rPr lang="en-US" sz="1100">
                          <a:solidFill>
                            <a:srgbClr val="000000"/>
                          </a:solidFill>
                          <a:latin typeface="宋体" panose="02010600030101010101" pitchFamily="2" charset="-122"/>
                        </a:rPr>
                        <a:t>0.860655738</a:t>
                      </a:r>
                      <a:endParaRPr lang="en-US" altLang="en-US" sz="1100">
                        <a:solidFill>
                          <a:srgbClr val="000000"/>
                        </a:solidFill>
                        <a:latin typeface="宋体" panose="02010600030101010101" pitchFamily="2" charset="-122"/>
                      </a:endParaRPr>
                    </a:p>
                  </a:txBody>
                  <a:tcPr marL="12700" marR="12700" marT="12700" vert="horz" anchor="ctr">
                    <a:lnL>
                      <a:noFill/>
                    </a:lnL>
                    <a:lnR cap="flat">
                      <a:noFill/>
                    </a:lnR>
                    <a:lnT cap="flat">
                      <a:noFill/>
                    </a:lnT>
                    <a:lnB cap="flat">
                      <a:noFill/>
                    </a:lnB>
                    <a:lnTlToBr>
                      <a:noFill/>
                    </a:lnTlToBr>
                    <a:lnBlToTr>
                      <a:noFill/>
                    </a:lnBlToTr>
                    <a:noFill/>
                  </a:tcPr>
                </a:tc>
                <a:tc>
                  <a:txBody>
                    <a:bodyPr/>
                    <a:p>
                      <a:pPr algn="l">
                        <a:buNone/>
                      </a:pPr>
                      <a:r>
                        <a:rPr lang="en-US" sz="1100">
                          <a:solidFill>
                            <a:srgbClr val="000000"/>
                          </a:solidFill>
                          <a:latin typeface="宋体" panose="02010600030101010101" pitchFamily="2" charset="-122"/>
                        </a:rPr>
                        <a:t>0.153061224</a:t>
                      </a:r>
                      <a:endParaRPr lang="en-US" altLang="en-US" sz="1100">
                        <a:solidFill>
                          <a:srgbClr val="000000"/>
                        </a:solidFill>
                        <a:latin typeface="宋体" panose="02010600030101010101" pitchFamily="2" charset="-122"/>
                      </a:endParaRPr>
                    </a:p>
                  </a:txBody>
                  <a:tcPr marL="12700" marR="12700" marT="12700" vert="horz" anchor="ctr">
                    <a:lnL>
                      <a:noFill/>
                    </a:lnL>
                    <a:lnR cap="flat">
                      <a:noFill/>
                    </a:lnR>
                    <a:lnT cap="flat">
                      <a:noFill/>
                    </a:lnT>
                    <a:lnB cap="flat">
                      <a:noFill/>
                    </a:lnB>
                    <a:lnTlToBr>
                      <a:noFill/>
                    </a:lnTlToBr>
                    <a:lnBlToTr>
                      <a:noFill/>
                    </a:lnBlToTr>
                    <a:noFill/>
                  </a:tcPr>
                </a:tc>
              </a:tr>
              <a:tr h="271780">
                <a:tc>
                  <a:txBody>
                    <a:bodyPr/>
                    <a:p>
                      <a:pPr algn="l">
                        <a:buNone/>
                      </a:pPr>
                      <a:r>
                        <a:rPr lang="en-US" sz="1400">
                          <a:solidFill>
                            <a:srgbClr val="000000"/>
                          </a:solidFill>
                          <a:latin typeface="宋体" panose="02010600030101010101" pitchFamily="2" charset="-122"/>
                        </a:rPr>
                        <a:t>196</a:t>
                      </a:r>
                      <a:endParaRPr lang="en-US" altLang="en-US" sz="1400">
                        <a:solidFill>
                          <a:srgbClr val="000000"/>
                        </a:solidFill>
                        <a:latin typeface="宋体" panose="02010600030101010101" pitchFamily="2" charset="-122"/>
                      </a:endParaRPr>
                    </a:p>
                  </a:txBody>
                  <a:tcPr marL="12700" marR="12700" marT="12700" vert="horz" anchor="ctr">
                    <a:lnL>
                      <a:noFill/>
                    </a:lnL>
                    <a:lnR>
                      <a:noFill/>
                    </a:lnR>
                    <a:lnT cap="flat">
                      <a:noFill/>
                    </a:lnT>
                    <a:lnB cap="flat">
                      <a:noFill/>
                    </a:lnB>
                    <a:lnTlToBr>
                      <a:noFill/>
                    </a:lnTlToBr>
                    <a:lnBlToTr>
                      <a:noFill/>
                    </a:lnBlToTr>
                    <a:noFill/>
                  </a:tcPr>
                </a:tc>
                <a:tc>
                  <a:txBody>
                    <a:bodyPr/>
                    <a:p>
                      <a:pPr algn="l">
                        <a:buNone/>
                      </a:pPr>
                      <a:r>
                        <a:rPr lang="en-US" sz="1100">
                          <a:solidFill>
                            <a:srgbClr val="000000"/>
                          </a:solidFill>
                          <a:latin typeface="宋体" panose="02010600030101010101" pitchFamily="2" charset="-122"/>
                        </a:rPr>
                        <a:t>0</a:t>
                      </a:r>
                      <a:endParaRPr lang="en-US" altLang="en-US" sz="1100">
                        <a:solidFill>
                          <a:srgbClr val="000000"/>
                        </a:solidFill>
                        <a:latin typeface="宋体" panose="02010600030101010101" pitchFamily="2" charset="-122"/>
                      </a:endParaRPr>
                    </a:p>
                  </a:txBody>
                  <a:tcPr marL="12700" marR="12700" marT="12700" vert="horz" anchor="ctr">
                    <a:lnL>
                      <a:noFill/>
                    </a:lnL>
                    <a:lnR>
                      <a:noFill/>
                    </a:lnR>
                    <a:lnT cap="flat">
                      <a:noFill/>
                    </a:lnT>
                    <a:lnB cap="flat">
                      <a:noFill/>
                    </a:lnB>
                    <a:lnTlToBr>
                      <a:noFill/>
                    </a:lnTlToBr>
                    <a:lnBlToTr>
                      <a:noFill/>
                    </a:lnBlToTr>
                    <a:noFill/>
                  </a:tcPr>
                </a:tc>
                <a:tc>
                  <a:txBody>
                    <a:bodyPr/>
                    <a:p>
                      <a:pPr algn="l">
                        <a:buNone/>
                      </a:pPr>
                      <a:r>
                        <a:rPr lang="en-US" sz="1100">
                          <a:solidFill>
                            <a:srgbClr val="000000"/>
                          </a:solidFill>
                          <a:latin typeface="宋体" panose="02010600030101010101" pitchFamily="2" charset="-122"/>
                        </a:rPr>
                        <a:t>0.326923077</a:t>
                      </a:r>
                      <a:endParaRPr lang="en-US" altLang="en-US" sz="1100">
                        <a:solidFill>
                          <a:srgbClr val="000000"/>
                        </a:solidFill>
                        <a:latin typeface="宋体" panose="02010600030101010101" pitchFamily="2" charset="-122"/>
                      </a:endParaRPr>
                    </a:p>
                  </a:txBody>
                  <a:tcPr marL="12700" marR="12700" marT="12700" vert="horz" anchor="ctr">
                    <a:lnL>
                      <a:noFill/>
                    </a:lnL>
                    <a:lnR>
                      <a:noFill/>
                    </a:lnR>
                    <a:lnT cap="flat">
                      <a:noFill/>
                    </a:lnT>
                    <a:lnB cap="flat">
                      <a:noFill/>
                    </a:lnB>
                    <a:lnTlToBr>
                      <a:noFill/>
                    </a:lnTlToBr>
                    <a:lnBlToTr>
                      <a:noFill/>
                    </a:lnBlToTr>
                    <a:noFill/>
                  </a:tcPr>
                </a:tc>
                <a:tc>
                  <a:txBody>
                    <a:bodyPr/>
                    <a:p>
                      <a:pPr algn="l">
                        <a:buNone/>
                      </a:pPr>
                      <a:r>
                        <a:rPr lang="en-US" sz="1100">
                          <a:solidFill>
                            <a:srgbClr val="000000"/>
                          </a:solidFill>
                          <a:latin typeface="宋体" panose="02010600030101010101" pitchFamily="2" charset="-122"/>
                        </a:rPr>
                        <a:t>0.860655738</a:t>
                      </a:r>
                      <a:endParaRPr lang="en-US" altLang="en-US" sz="1100">
                        <a:solidFill>
                          <a:srgbClr val="000000"/>
                        </a:solidFill>
                        <a:latin typeface="宋体" panose="02010600030101010101" pitchFamily="2" charset="-122"/>
                      </a:endParaRPr>
                    </a:p>
                  </a:txBody>
                  <a:tcPr marL="12700" marR="12700" marT="12700" vert="horz" anchor="ctr">
                    <a:lnL>
                      <a:noFill/>
                    </a:lnL>
                    <a:lnR cap="flat">
                      <a:noFill/>
                    </a:lnR>
                    <a:lnT cap="flat">
                      <a:noFill/>
                    </a:lnT>
                    <a:lnB cap="flat">
                      <a:noFill/>
                    </a:lnB>
                    <a:lnTlToBr>
                      <a:noFill/>
                    </a:lnTlToBr>
                    <a:lnBlToTr>
                      <a:noFill/>
                    </a:lnBlToTr>
                    <a:noFill/>
                  </a:tcPr>
                </a:tc>
                <a:tc>
                  <a:txBody>
                    <a:bodyPr/>
                    <a:p>
                      <a:pPr algn="l">
                        <a:buNone/>
                      </a:pPr>
                      <a:r>
                        <a:rPr lang="en-US" sz="1100">
                          <a:solidFill>
                            <a:srgbClr val="000000"/>
                          </a:solidFill>
                          <a:latin typeface="宋体" panose="02010600030101010101" pitchFamily="2" charset="-122"/>
                        </a:rPr>
                        <a:t>0.795918367</a:t>
                      </a:r>
                      <a:endParaRPr lang="en-US" altLang="en-US" sz="1100">
                        <a:solidFill>
                          <a:srgbClr val="000000"/>
                        </a:solidFill>
                        <a:latin typeface="宋体" panose="02010600030101010101" pitchFamily="2" charset="-122"/>
                      </a:endParaRPr>
                    </a:p>
                  </a:txBody>
                  <a:tcPr marL="12700" marR="12700" marT="12700" vert="horz" anchor="ctr">
                    <a:lnL>
                      <a:noFill/>
                    </a:lnL>
                    <a:lnR cap="flat">
                      <a:noFill/>
                    </a:lnR>
                    <a:lnT cap="flat">
                      <a:noFill/>
                    </a:lnT>
                    <a:lnB cap="flat">
                      <a:noFill/>
                    </a:lnB>
                    <a:lnTlToBr>
                      <a:noFill/>
                    </a:lnTlToBr>
                    <a:lnBlToTr>
                      <a:noFill/>
                    </a:lnBlToTr>
                    <a:noFill/>
                  </a:tcPr>
                </a:tc>
              </a:tr>
              <a:tr h="271780">
                <a:tc>
                  <a:txBody>
                    <a:bodyPr/>
                    <a:p>
                      <a:pPr algn="l">
                        <a:buNone/>
                      </a:pPr>
                      <a:r>
                        <a:rPr lang="en-US" sz="1400">
                          <a:solidFill>
                            <a:srgbClr val="000000"/>
                          </a:solidFill>
                          <a:latin typeface="宋体" panose="02010600030101010101" pitchFamily="2" charset="-122"/>
                        </a:rPr>
                        <a:t>197</a:t>
                      </a:r>
                      <a:endParaRPr lang="en-US" altLang="en-US" sz="1400">
                        <a:solidFill>
                          <a:srgbClr val="000000"/>
                        </a:solidFill>
                        <a:latin typeface="宋体" panose="02010600030101010101" pitchFamily="2" charset="-122"/>
                      </a:endParaRPr>
                    </a:p>
                  </a:txBody>
                  <a:tcPr marL="12700" marR="12700" marT="12700" vert="horz" anchor="ctr">
                    <a:lnL>
                      <a:noFill/>
                    </a:lnL>
                    <a:lnR>
                      <a:noFill/>
                    </a:lnR>
                    <a:lnT cap="flat">
                      <a:noFill/>
                    </a:lnT>
                    <a:lnB cap="flat">
                      <a:noFill/>
                    </a:lnB>
                    <a:lnTlToBr>
                      <a:noFill/>
                    </a:lnTlToBr>
                    <a:lnBlToTr>
                      <a:noFill/>
                    </a:lnBlToTr>
                    <a:noFill/>
                  </a:tcPr>
                </a:tc>
                <a:tc>
                  <a:txBody>
                    <a:bodyPr/>
                    <a:p>
                      <a:pPr algn="l">
                        <a:buNone/>
                      </a:pPr>
                      <a:r>
                        <a:rPr lang="en-US" sz="1100">
                          <a:solidFill>
                            <a:srgbClr val="000000"/>
                          </a:solidFill>
                          <a:latin typeface="宋体" panose="02010600030101010101" pitchFamily="2" charset="-122"/>
                        </a:rPr>
                        <a:t>0</a:t>
                      </a:r>
                      <a:endParaRPr lang="en-US" altLang="en-US" sz="1100">
                        <a:solidFill>
                          <a:srgbClr val="000000"/>
                        </a:solidFill>
                        <a:latin typeface="宋体" panose="02010600030101010101" pitchFamily="2" charset="-122"/>
                      </a:endParaRPr>
                    </a:p>
                  </a:txBody>
                  <a:tcPr marL="12700" marR="12700" marT="12700" vert="horz" anchor="ctr">
                    <a:lnL>
                      <a:noFill/>
                    </a:lnL>
                    <a:lnR>
                      <a:noFill/>
                    </a:lnR>
                    <a:lnT cap="flat">
                      <a:noFill/>
                    </a:lnT>
                    <a:lnB cap="flat">
                      <a:noFill/>
                    </a:lnB>
                    <a:lnTlToBr>
                      <a:noFill/>
                    </a:lnTlToBr>
                    <a:lnBlToTr>
                      <a:noFill/>
                    </a:lnBlToTr>
                    <a:noFill/>
                  </a:tcPr>
                </a:tc>
                <a:tc>
                  <a:txBody>
                    <a:bodyPr/>
                    <a:p>
                      <a:pPr algn="l">
                        <a:buNone/>
                      </a:pPr>
                      <a:r>
                        <a:rPr lang="en-US" sz="1100">
                          <a:solidFill>
                            <a:srgbClr val="000000"/>
                          </a:solidFill>
                          <a:latin typeface="宋体" panose="02010600030101010101" pitchFamily="2" charset="-122"/>
                        </a:rPr>
                        <a:t>0.519230769</a:t>
                      </a:r>
                      <a:endParaRPr lang="en-US" altLang="en-US" sz="1100">
                        <a:solidFill>
                          <a:srgbClr val="000000"/>
                        </a:solidFill>
                        <a:latin typeface="宋体" panose="02010600030101010101" pitchFamily="2" charset="-122"/>
                      </a:endParaRPr>
                    </a:p>
                  </a:txBody>
                  <a:tcPr marL="12700" marR="12700" marT="12700" vert="horz" anchor="ctr">
                    <a:lnL>
                      <a:noFill/>
                    </a:lnL>
                    <a:lnR>
                      <a:noFill/>
                    </a:lnR>
                    <a:lnT cap="flat">
                      <a:noFill/>
                    </a:lnT>
                    <a:lnB cap="flat">
                      <a:noFill/>
                    </a:lnB>
                    <a:lnTlToBr>
                      <a:noFill/>
                    </a:lnTlToBr>
                    <a:lnBlToTr>
                      <a:noFill/>
                    </a:lnBlToTr>
                    <a:noFill/>
                  </a:tcPr>
                </a:tc>
                <a:tc>
                  <a:txBody>
                    <a:bodyPr/>
                    <a:p>
                      <a:pPr algn="l">
                        <a:buNone/>
                      </a:pPr>
                      <a:r>
                        <a:rPr lang="en-US" sz="1100">
                          <a:solidFill>
                            <a:srgbClr val="000000"/>
                          </a:solidFill>
                          <a:latin typeface="宋体" panose="02010600030101010101" pitchFamily="2" charset="-122"/>
                        </a:rPr>
                        <a:t>0.909836066</a:t>
                      </a:r>
                      <a:endParaRPr lang="en-US" altLang="en-US" sz="1100">
                        <a:solidFill>
                          <a:srgbClr val="000000"/>
                        </a:solidFill>
                        <a:latin typeface="宋体" panose="02010600030101010101" pitchFamily="2" charset="-122"/>
                      </a:endParaRPr>
                    </a:p>
                  </a:txBody>
                  <a:tcPr marL="12700" marR="12700" marT="12700" vert="horz" anchor="ctr">
                    <a:lnL>
                      <a:noFill/>
                    </a:lnL>
                    <a:lnR cap="flat">
                      <a:noFill/>
                    </a:lnR>
                    <a:lnT cap="flat">
                      <a:noFill/>
                    </a:lnT>
                    <a:lnB cap="flat">
                      <a:noFill/>
                    </a:lnB>
                    <a:lnTlToBr>
                      <a:noFill/>
                    </a:lnTlToBr>
                    <a:lnBlToTr>
                      <a:noFill/>
                    </a:lnBlToTr>
                    <a:noFill/>
                  </a:tcPr>
                </a:tc>
                <a:tc>
                  <a:txBody>
                    <a:bodyPr/>
                    <a:p>
                      <a:pPr algn="l">
                        <a:buNone/>
                      </a:pPr>
                      <a:r>
                        <a:rPr lang="en-US" sz="1100">
                          <a:solidFill>
                            <a:srgbClr val="000000"/>
                          </a:solidFill>
                          <a:latin typeface="宋体" panose="02010600030101010101" pitchFamily="2" charset="-122"/>
                        </a:rPr>
                        <a:t>0.275510204</a:t>
                      </a:r>
                      <a:endParaRPr lang="en-US" altLang="en-US" sz="1100">
                        <a:solidFill>
                          <a:srgbClr val="000000"/>
                        </a:solidFill>
                        <a:latin typeface="宋体" panose="02010600030101010101" pitchFamily="2" charset="-122"/>
                      </a:endParaRPr>
                    </a:p>
                  </a:txBody>
                  <a:tcPr marL="12700" marR="12700" marT="12700" vert="horz" anchor="ctr">
                    <a:lnL>
                      <a:noFill/>
                    </a:lnL>
                    <a:lnR cap="flat">
                      <a:noFill/>
                    </a:lnR>
                    <a:lnT cap="flat">
                      <a:noFill/>
                    </a:lnT>
                    <a:lnB cap="flat">
                      <a:noFill/>
                    </a:lnB>
                    <a:lnTlToBr>
                      <a:noFill/>
                    </a:lnTlToBr>
                    <a:lnBlToTr>
                      <a:noFill/>
                    </a:lnBlToTr>
                    <a:noFill/>
                  </a:tcPr>
                </a:tc>
              </a:tr>
              <a:tr h="271780">
                <a:tc>
                  <a:txBody>
                    <a:bodyPr/>
                    <a:p>
                      <a:pPr algn="l">
                        <a:buNone/>
                      </a:pPr>
                      <a:r>
                        <a:rPr lang="en-US" sz="1400">
                          <a:solidFill>
                            <a:srgbClr val="000000"/>
                          </a:solidFill>
                          <a:latin typeface="宋体" panose="02010600030101010101" pitchFamily="2" charset="-122"/>
                        </a:rPr>
                        <a:t>198</a:t>
                      </a:r>
                      <a:endParaRPr lang="en-US" altLang="en-US" sz="1400">
                        <a:solidFill>
                          <a:srgbClr val="000000"/>
                        </a:solidFill>
                        <a:latin typeface="宋体" panose="02010600030101010101" pitchFamily="2" charset="-122"/>
                      </a:endParaRPr>
                    </a:p>
                  </a:txBody>
                  <a:tcPr marL="12700" marR="12700" marT="12700" vert="horz" anchor="ctr">
                    <a:lnL>
                      <a:noFill/>
                    </a:lnL>
                    <a:lnR>
                      <a:noFill/>
                    </a:lnR>
                    <a:lnT cap="flat">
                      <a:noFill/>
                    </a:lnT>
                    <a:lnB cap="flat">
                      <a:noFill/>
                    </a:lnB>
                    <a:lnTlToBr>
                      <a:noFill/>
                    </a:lnTlToBr>
                    <a:lnBlToTr>
                      <a:noFill/>
                    </a:lnBlToTr>
                    <a:noFill/>
                  </a:tcPr>
                </a:tc>
                <a:tc>
                  <a:txBody>
                    <a:bodyPr/>
                    <a:p>
                      <a:pPr algn="l">
                        <a:buNone/>
                      </a:pPr>
                      <a:r>
                        <a:rPr lang="en-US" sz="1100">
                          <a:solidFill>
                            <a:srgbClr val="000000"/>
                          </a:solidFill>
                          <a:latin typeface="宋体" panose="02010600030101010101" pitchFamily="2" charset="-122"/>
                        </a:rPr>
                        <a:t>1</a:t>
                      </a:r>
                      <a:endParaRPr lang="en-US" altLang="en-US" sz="1100">
                        <a:solidFill>
                          <a:srgbClr val="000000"/>
                        </a:solidFill>
                        <a:latin typeface="宋体" panose="02010600030101010101" pitchFamily="2" charset="-122"/>
                      </a:endParaRPr>
                    </a:p>
                  </a:txBody>
                  <a:tcPr marL="12700" marR="12700" marT="12700" vert="horz" anchor="ctr">
                    <a:lnL>
                      <a:noFill/>
                    </a:lnL>
                    <a:lnR>
                      <a:noFill/>
                    </a:lnR>
                    <a:lnT cap="flat">
                      <a:noFill/>
                    </a:lnT>
                    <a:lnB cap="flat">
                      <a:noFill/>
                    </a:lnB>
                    <a:lnTlToBr>
                      <a:noFill/>
                    </a:lnTlToBr>
                    <a:lnBlToTr>
                      <a:noFill/>
                    </a:lnBlToTr>
                    <a:noFill/>
                  </a:tcPr>
                </a:tc>
                <a:tc>
                  <a:txBody>
                    <a:bodyPr/>
                    <a:p>
                      <a:pPr algn="l">
                        <a:buNone/>
                      </a:pPr>
                      <a:r>
                        <a:rPr lang="en-US" sz="1100">
                          <a:solidFill>
                            <a:srgbClr val="000000"/>
                          </a:solidFill>
                          <a:latin typeface="宋体" panose="02010600030101010101" pitchFamily="2" charset="-122"/>
                        </a:rPr>
                        <a:t>0.269230769</a:t>
                      </a:r>
                      <a:endParaRPr lang="en-US" altLang="en-US" sz="1100">
                        <a:solidFill>
                          <a:srgbClr val="000000"/>
                        </a:solidFill>
                        <a:latin typeface="宋体" panose="02010600030101010101" pitchFamily="2" charset="-122"/>
                      </a:endParaRPr>
                    </a:p>
                  </a:txBody>
                  <a:tcPr marL="12700" marR="12700" marT="12700" vert="horz" anchor="ctr">
                    <a:lnL>
                      <a:noFill/>
                    </a:lnL>
                    <a:lnR>
                      <a:noFill/>
                    </a:lnR>
                    <a:lnT cap="flat">
                      <a:noFill/>
                    </a:lnT>
                    <a:lnB cap="flat">
                      <a:noFill/>
                    </a:lnB>
                    <a:lnTlToBr>
                      <a:noFill/>
                    </a:lnTlToBr>
                    <a:lnBlToTr>
                      <a:noFill/>
                    </a:lnBlToTr>
                    <a:noFill/>
                  </a:tcPr>
                </a:tc>
                <a:tc>
                  <a:txBody>
                    <a:bodyPr/>
                    <a:p>
                      <a:pPr algn="l">
                        <a:buNone/>
                      </a:pPr>
                      <a:r>
                        <a:rPr lang="en-US" sz="1100">
                          <a:solidFill>
                            <a:srgbClr val="000000"/>
                          </a:solidFill>
                          <a:latin typeface="宋体" panose="02010600030101010101" pitchFamily="2" charset="-122"/>
                        </a:rPr>
                        <a:t>0.909836066</a:t>
                      </a:r>
                      <a:endParaRPr lang="en-US" altLang="en-US" sz="1100">
                        <a:solidFill>
                          <a:srgbClr val="000000"/>
                        </a:solidFill>
                        <a:latin typeface="宋体" panose="02010600030101010101" pitchFamily="2" charset="-122"/>
                      </a:endParaRPr>
                    </a:p>
                  </a:txBody>
                  <a:tcPr marL="12700" marR="12700" marT="12700" vert="horz" anchor="ctr">
                    <a:lnL>
                      <a:noFill/>
                    </a:lnL>
                    <a:lnR cap="flat">
                      <a:noFill/>
                    </a:lnR>
                    <a:lnT cap="flat">
                      <a:noFill/>
                    </a:lnT>
                    <a:lnB cap="flat">
                      <a:noFill/>
                    </a:lnB>
                    <a:lnTlToBr>
                      <a:noFill/>
                    </a:lnTlToBr>
                    <a:lnBlToTr>
                      <a:noFill/>
                    </a:lnBlToTr>
                    <a:noFill/>
                  </a:tcPr>
                </a:tc>
                <a:tc>
                  <a:txBody>
                    <a:bodyPr/>
                    <a:p>
                      <a:pPr algn="l">
                        <a:buNone/>
                      </a:pPr>
                      <a:r>
                        <a:rPr lang="en-US" sz="1100">
                          <a:solidFill>
                            <a:srgbClr val="000000"/>
                          </a:solidFill>
                          <a:latin typeface="宋体" panose="02010600030101010101" pitchFamily="2" charset="-122"/>
                        </a:rPr>
                        <a:t>0.744897959</a:t>
                      </a:r>
                      <a:endParaRPr lang="en-US" altLang="en-US" sz="1100">
                        <a:solidFill>
                          <a:srgbClr val="000000"/>
                        </a:solidFill>
                        <a:latin typeface="宋体" panose="02010600030101010101" pitchFamily="2" charset="-122"/>
                      </a:endParaRPr>
                    </a:p>
                  </a:txBody>
                  <a:tcPr marL="12700" marR="12700" marT="12700" vert="horz" anchor="ctr">
                    <a:lnL>
                      <a:noFill/>
                    </a:lnL>
                    <a:lnR cap="flat">
                      <a:noFill/>
                    </a:lnR>
                    <a:lnT cap="flat">
                      <a:noFill/>
                    </a:lnT>
                    <a:lnB cap="flat">
                      <a:noFill/>
                    </a:lnB>
                    <a:lnTlToBr>
                      <a:noFill/>
                    </a:lnTlToBr>
                    <a:lnBlToTr>
                      <a:noFill/>
                    </a:lnBlToTr>
                    <a:noFill/>
                  </a:tcPr>
                </a:tc>
              </a:tr>
              <a:tr h="271780">
                <a:tc>
                  <a:txBody>
                    <a:bodyPr/>
                    <a:p>
                      <a:pPr algn="l">
                        <a:buNone/>
                      </a:pPr>
                      <a:r>
                        <a:rPr lang="en-US" sz="1400">
                          <a:solidFill>
                            <a:srgbClr val="000000"/>
                          </a:solidFill>
                          <a:latin typeface="宋体" panose="02010600030101010101" pitchFamily="2" charset="-122"/>
                        </a:rPr>
                        <a:t>199</a:t>
                      </a:r>
                      <a:endParaRPr lang="en-US" altLang="en-US" sz="1400">
                        <a:solidFill>
                          <a:srgbClr val="000000"/>
                        </a:solidFill>
                        <a:latin typeface="宋体" panose="02010600030101010101" pitchFamily="2" charset="-122"/>
                      </a:endParaRPr>
                    </a:p>
                  </a:txBody>
                  <a:tcPr marL="12700" marR="12700" marT="12700" vert="horz" anchor="ctr">
                    <a:lnL>
                      <a:noFill/>
                    </a:lnL>
                    <a:lnR>
                      <a:noFill/>
                    </a:lnR>
                    <a:lnT cap="flat">
                      <a:noFill/>
                    </a:lnT>
                    <a:lnB cap="flat">
                      <a:noFill/>
                    </a:lnB>
                    <a:lnTlToBr>
                      <a:noFill/>
                    </a:lnTlToBr>
                    <a:lnBlToTr>
                      <a:noFill/>
                    </a:lnBlToTr>
                    <a:noFill/>
                  </a:tcPr>
                </a:tc>
                <a:tc>
                  <a:txBody>
                    <a:bodyPr/>
                    <a:p>
                      <a:pPr algn="l">
                        <a:buNone/>
                      </a:pPr>
                      <a:r>
                        <a:rPr lang="en-US" sz="1100">
                          <a:solidFill>
                            <a:srgbClr val="000000"/>
                          </a:solidFill>
                          <a:latin typeface="宋体" panose="02010600030101010101" pitchFamily="2" charset="-122"/>
                        </a:rPr>
                        <a:t>1</a:t>
                      </a:r>
                      <a:endParaRPr lang="en-US" altLang="en-US" sz="1100">
                        <a:solidFill>
                          <a:srgbClr val="000000"/>
                        </a:solidFill>
                        <a:latin typeface="宋体" panose="02010600030101010101" pitchFamily="2" charset="-122"/>
                      </a:endParaRPr>
                    </a:p>
                  </a:txBody>
                  <a:tcPr marL="12700" marR="12700" marT="12700" vert="horz" anchor="ctr">
                    <a:lnL>
                      <a:noFill/>
                    </a:lnL>
                    <a:lnR>
                      <a:noFill/>
                    </a:lnR>
                    <a:lnT cap="flat">
                      <a:noFill/>
                    </a:lnT>
                    <a:lnB cap="flat">
                      <a:noFill/>
                    </a:lnB>
                    <a:lnTlToBr>
                      <a:noFill/>
                    </a:lnTlToBr>
                    <a:lnBlToTr>
                      <a:noFill/>
                    </a:lnBlToTr>
                    <a:noFill/>
                  </a:tcPr>
                </a:tc>
                <a:tc>
                  <a:txBody>
                    <a:bodyPr/>
                    <a:p>
                      <a:pPr algn="l">
                        <a:buNone/>
                      </a:pPr>
                      <a:r>
                        <a:rPr lang="en-US" sz="1100">
                          <a:solidFill>
                            <a:srgbClr val="000000"/>
                          </a:solidFill>
                          <a:latin typeface="宋体" panose="02010600030101010101" pitchFamily="2" charset="-122"/>
                        </a:rPr>
                        <a:t>0.269230769</a:t>
                      </a:r>
                      <a:endParaRPr lang="en-US" altLang="en-US" sz="1100">
                        <a:solidFill>
                          <a:srgbClr val="000000"/>
                        </a:solidFill>
                        <a:latin typeface="宋体" panose="02010600030101010101" pitchFamily="2" charset="-122"/>
                      </a:endParaRPr>
                    </a:p>
                  </a:txBody>
                  <a:tcPr marL="12700" marR="12700" marT="12700" vert="horz" anchor="ctr">
                    <a:lnL>
                      <a:noFill/>
                    </a:lnL>
                    <a:lnR>
                      <a:noFill/>
                    </a:lnR>
                    <a:lnT cap="flat">
                      <a:noFill/>
                    </a:lnT>
                    <a:lnB cap="flat">
                      <a:noFill/>
                    </a:lnB>
                    <a:lnTlToBr>
                      <a:noFill/>
                    </a:lnTlToBr>
                    <a:lnBlToTr>
                      <a:noFill/>
                    </a:lnBlToTr>
                    <a:noFill/>
                  </a:tcPr>
                </a:tc>
                <a:tc>
                  <a:txBody>
                    <a:bodyPr/>
                    <a:p>
                      <a:pPr algn="l">
                        <a:buNone/>
                      </a:pPr>
                      <a:r>
                        <a:rPr lang="en-US" sz="1100">
                          <a:solidFill>
                            <a:srgbClr val="000000"/>
                          </a:solidFill>
                          <a:latin typeface="宋体" panose="02010600030101010101" pitchFamily="2" charset="-122"/>
                        </a:rPr>
                        <a:t>1</a:t>
                      </a:r>
                      <a:endParaRPr lang="en-US" altLang="en-US" sz="1100">
                        <a:solidFill>
                          <a:srgbClr val="000000"/>
                        </a:solidFill>
                        <a:latin typeface="宋体" panose="02010600030101010101" pitchFamily="2" charset="-122"/>
                      </a:endParaRPr>
                    </a:p>
                  </a:txBody>
                  <a:tcPr marL="12700" marR="12700" marT="12700" vert="horz" anchor="ctr">
                    <a:lnL>
                      <a:noFill/>
                    </a:lnL>
                    <a:lnR cap="flat">
                      <a:noFill/>
                    </a:lnR>
                    <a:lnT cap="flat">
                      <a:noFill/>
                    </a:lnT>
                    <a:lnB cap="flat">
                      <a:noFill/>
                    </a:lnB>
                    <a:lnTlToBr>
                      <a:noFill/>
                    </a:lnTlToBr>
                    <a:lnBlToTr>
                      <a:noFill/>
                    </a:lnBlToTr>
                    <a:noFill/>
                  </a:tcPr>
                </a:tc>
                <a:tc>
                  <a:txBody>
                    <a:bodyPr/>
                    <a:p>
                      <a:pPr algn="l">
                        <a:buNone/>
                      </a:pPr>
                      <a:r>
                        <a:rPr lang="en-US" sz="1100">
                          <a:solidFill>
                            <a:srgbClr val="000000"/>
                          </a:solidFill>
                          <a:latin typeface="宋体" panose="02010600030101010101" pitchFamily="2" charset="-122"/>
                        </a:rPr>
                        <a:t>0.173469388</a:t>
                      </a:r>
                      <a:endParaRPr lang="en-US" altLang="en-US" sz="1100">
                        <a:solidFill>
                          <a:srgbClr val="000000"/>
                        </a:solidFill>
                        <a:latin typeface="宋体" panose="02010600030101010101" pitchFamily="2" charset="-122"/>
                      </a:endParaRPr>
                    </a:p>
                  </a:txBody>
                  <a:tcPr marL="12700" marR="12700" marT="12700" vert="horz" anchor="ctr">
                    <a:lnL>
                      <a:noFill/>
                    </a:lnL>
                    <a:lnR cap="flat">
                      <a:noFill/>
                    </a:lnR>
                    <a:lnT cap="flat">
                      <a:noFill/>
                    </a:lnT>
                    <a:lnB cap="flat">
                      <a:noFill/>
                    </a:lnB>
                    <a:lnTlToBr>
                      <a:noFill/>
                    </a:lnTlToBr>
                    <a:lnBlToTr>
                      <a:noFill/>
                    </a:lnBlToTr>
                    <a:noFill/>
                  </a:tcPr>
                </a:tc>
              </a:tr>
              <a:tr h="271780">
                <a:tc>
                  <a:txBody>
                    <a:bodyPr/>
                    <a:p>
                      <a:pPr algn="l">
                        <a:buNone/>
                      </a:pPr>
                      <a:r>
                        <a:rPr lang="en-US" sz="1400">
                          <a:solidFill>
                            <a:srgbClr val="000000"/>
                          </a:solidFill>
                          <a:latin typeface="宋体" panose="02010600030101010101" pitchFamily="2" charset="-122"/>
                        </a:rPr>
                        <a:t>200</a:t>
                      </a:r>
                      <a:endParaRPr lang="en-US" altLang="en-US" sz="1400">
                        <a:solidFill>
                          <a:srgbClr val="000000"/>
                        </a:solidFill>
                        <a:latin typeface="宋体" panose="02010600030101010101" pitchFamily="2" charset="-122"/>
                      </a:endParaRPr>
                    </a:p>
                  </a:txBody>
                  <a:tcPr marL="12700" marR="12700" marT="12700" vert="horz" anchor="ctr">
                    <a:lnL>
                      <a:noFill/>
                    </a:lnL>
                    <a:lnR>
                      <a:noFill/>
                    </a:lnR>
                    <a:lnT cap="flat">
                      <a:noFill/>
                    </a:lnT>
                    <a:lnB cap="flat">
                      <a:noFill/>
                    </a:lnB>
                    <a:lnTlToBr>
                      <a:noFill/>
                    </a:lnTlToBr>
                    <a:lnBlToTr>
                      <a:noFill/>
                    </a:lnBlToTr>
                    <a:noFill/>
                  </a:tcPr>
                </a:tc>
                <a:tc>
                  <a:txBody>
                    <a:bodyPr/>
                    <a:p>
                      <a:pPr algn="l">
                        <a:buNone/>
                      </a:pPr>
                      <a:r>
                        <a:rPr lang="en-US" sz="1100">
                          <a:solidFill>
                            <a:srgbClr val="000000"/>
                          </a:solidFill>
                          <a:latin typeface="宋体" panose="02010600030101010101" pitchFamily="2" charset="-122"/>
                        </a:rPr>
                        <a:t>1</a:t>
                      </a:r>
                      <a:endParaRPr lang="en-US" altLang="en-US" sz="1100">
                        <a:solidFill>
                          <a:srgbClr val="000000"/>
                        </a:solidFill>
                        <a:latin typeface="宋体" panose="02010600030101010101" pitchFamily="2" charset="-122"/>
                      </a:endParaRPr>
                    </a:p>
                  </a:txBody>
                  <a:tcPr marL="12700" marR="12700" marT="12700" vert="horz" anchor="ctr">
                    <a:lnL>
                      <a:noFill/>
                    </a:lnL>
                    <a:lnR>
                      <a:noFill/>
                    </a:lnR>
                    <a:lnT cap="flat">
                      <a:noFill/>
                    </a:lnT>
                    <a:lnB cap="flat">
                      <a:noFill/>
                    </a:lnB>
                    <a:lnTlToBr>
                      <a:noFill/>
                    </a:lnTlToBr>
                    <a:lnBlToTr>
                      <a:noFill/>
                    </a:lnBlToTr>
                    <a:noFill/>
                  </a:tcPr>
                </a:tc>
                <a:tc>
                  <a:txBody>
                    <a:bodyPr/>
                    <a:p>
                      <a:pPr algn="l">
                        <a:buNone/>
                      </a:pPr>
                      <a:r>
                        <a:rPr lang="en-US" sz="1100">
                          <a:solidFill>
                            <a:srgbClr val="000000"/>
                          </a:solidFill>
                          <a:latin typeface="宋体" panose="02010600030101010101" pitchFamily="2" charset="-122"/>
                        </a:rPr>
                        <a:t>0.230769231</a:t>
                      </a:r>
                      <a:endParaRPr lang="en-US" altLang="en-US" sz="1100">
                        <a:solidFill>
                          <a:srgbClr val="000000"/>
                        </a:solidFill>
                        <a:latin typeface="宋体" panose="02010600030101010101" pitchFamily="2" charset="-122"/>
                      </a:endParaRPr>
                    </a:p>
                  </a:txBody>
                  <a:tcPr marL="12700" marR="12700" marT="12700" vert="horz" anchor="ctr">
                    <a:lnL>
                      <a:noFill/>
                    </a:lnL>
                    <a:lnR>
                      <a:noFill/>
                    </a:lnR>
                    <a:lnT cap="flat">
                      <a:noFill/>
                    </a:lnT>
                    <a:lnB cap="flat">
                      <a:noFill/>
                    </a:lnB>
                    <a:lnTlToBr>
                      <a:noFill/>
                    </a:lnTlToBr>
                    <a:lnBlToTr>
                      <a:noFill/>
                    </a:lnBlToTr>
                    <a:noFill/>
                  </a:tcPr>
                </a:tc>
                <a:tc>
                  <a:txBody>
                    <a:bodyPr/>
                    <a:p>
                      <a:pPr algn="l">
                        <a:buNone/>
                      </a:pPr>
                      <a:r>
                        <a:rPr lang="en-US" sz="1100">
                          <a:solidFill>
                            <a:srgbClr val="000000"/>
                          </a:solidFill>
                          <a:latin typeface="宋体" panose="02010600030101010101" pitchFamily="2" charset="-122"/>
                        </a:rPr>
                        <a:t>1</a:t>
                      </a:r>
                      <a:endParaRPr lang="en-US" altLang="en-US" sz="1100">
                        <a:solidFill>
                          <a:srgbClr val="000000"/>
                        </a:solidFill>
                        <a:latin typeface="宋体" panose="02010600030101010101" pitchFamily="2" charset="-122"/>
                      </a:endParaRPr>
                    </a:p>
                  </a:txBody>
                  <a:tcPr marL="12700" marR="12700" marT="12700" vert="horz" anchor="ctr">
                    <a:lnL>
                      <a:noFill/>
                    </a:lnL>
                    <a:lnR cap="flat">
                      <a:noFill/>
                    </a:lnR>
                    <a:lnT cap="flat">
                      <a:noFill/>
                    </a:lnT>
                    <a:lnB cap="flat">
                      <a:noFill/>
                    </a:lnB>
                    <a:lnTlToBr>
                      <a:noFill/>
                    </a:lnTlToBr>
                    <a:lnBlToTr>
                      <a:noFill/>
                    </a:lnBlToTr>
                    <a:noFill/>
                  </a:tcPr>
                </a:tc>
                <a:tc>
                  <a:txBody>
                    <a:bodyPr/>
                    <a:p>
                      <a:pPr algn="l">
                        <a:buNone/>
                      </a:pPr>
                      <a:r>
                        <a:rPr lang="en-US" sz="1100">
                          <a:solidFill>
                            <a:srgbClr val="000000"/>
                          </a:solidFill>
                          <a:latin typeface="宋体" panose="02010600030101010101" pitchFamily="2" charset="-122"/>
                        </a:rPr>
                        <a:t>0.836734694</a:t>
                      </a:r>
                      <a:endParaRPr lang="en-US" altLang="en-US" sz="1100">
                        <a:solidFill>
                          <a:srgbClr val="000000"/>
                        </a:solidFill>
                        <a:latin typeface="宋体" panose="02010600030101010101" pitchFamily="2" charset="-122"/>
                      </a:endParaRPr>
                    </a:p>
                  </a:txBody>
                  <a:tcPr marL="12700" marR="12700" marT="12700" vert="horz" anchor="ctr">
                    <a:lnL>
                      <a:noFill/>
                    </a:lnL>
                    <a:lnR cap="flat">
                      <a:noFill/>
                    </a:lnR>
                    <a:lnT cap="flat">
                      <a:noFill/>
                    </a:lnT>
                    <a:lnB cap="flat">
                      <a:noFill/>
                    </a:lnB>
                    <a:lnTlToBr>
                      <a:noFill/>
                    </a:lnTlToBr>
                    <a:lnBlToTr>
                      <a:noFill/>
                    </a:lnBlToTr>
                    <a:noFill/>
                  </a:tcPr>
                </a:tc>
              </a:tr>
            </a:tbl>
          </a:graphicData>
        </a:graphic>
      </p:graphicFrame>
    </p:spTree>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fontScale="90000"/>
          </a:bodyPr>
          <a:lstStyle>
            <a:lvl1pPr>
              <a:defRPr>
                <a:solidFill>
                  <a:srgbClr val="C00000"/>
                </a:solidFill>
              </a:defRPr>
            </a:lvl1pPr>
          </a:lstStyle>
          <a:p>
            <a:r>
              <a:rPr lang="en-US" altLang="zh-CN" dirty="0">
                <a:sym typeface="+mn-ea"/>
              </a:rPr>
              <a:t>Project B</a:t>
            </a:r>
            <a:r>
              <a:rPr lang="zh-CN" altLang="en-US" dirty="0">
                <a:ea typeface="宋体" panose="02010600030101010101" pitchFamily="2" charset="-122"/>
                <a:sym typeface="+mn-ea"/>
              </a:rPr>
              <a:t>：给商场的顾客进行聚类（打标签）</a:t>
            </a:r>
            <a:endParaRPr dirty="0"/>
          </a:p>
        </p:txBody>
      </p:sp>
      <p:sp>
        <p:nvSpPr>
          <p:cNvPr id="4" name="文本框 3"/>
          <p:cNvSpPr txBox="1"/>
          <p:nvPr/>
        </p:nvSpPr>
        <p:spPr>
          <a:xfrm>
            <a:off x="7066915" y="2185035"/>
            <a:ext cx="4753610" cy="249047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t" forceAA="0">
            <a:spAutoFit/>
          </a:bodyPr>
          <a:lstStyle/>
          <a:p>
            <a:pPr marL="0" marR="0" indent="0" algn="l" defTabSz="914400" rtl="0" fontAlgn="auto" latinLnBrk="0" hangingPunct="0">
              <a:lnSpc>
                <a:spcPct val="100000"/>
              </a:lnSpc>
              <a:spcBef>
                <a:spcPts val="0"/>
              </a:spcBef>
              <a:spcAft>
                <a:spcPts val="0"/>
              </a:spcAft>
              <a:buClrTx/>
              <a:buSzTx/>
              <a:buFontTx/>
              <a:buNone/>
            </a:pPr>
            <a:r>
              <a:rPr kumimoji="0" lang="zh-CN" altLang="en-US" sz="2600" b="0" i="0" u="none" strike="noStrike" cap="none" spc="0" normalizeH="0" baseline="0">
                <a:ln>
                  <a:noFill/>
                </a:ln>
                <a:solidFill>
                  <a:srgbClr val="000000"/>
                </a:solidFill>
                <a:effectLst/>
                <a:uFillTx/>
                <a:latin typeface="+mn-lt"/>
                <a:ea typeface="+mn-ea"/>
                <a:cs typeface="+mn-cs"/>
                <a:sym typeface="Calibri" panose="020F0502020204030204"/>
              </a:rPr>
              <a:t>聚类是无监督的学习，具体含义需要我们指定</a:t>
            </a:r>
            <a:endParaRPr kumimoji="0" lang="zh-CN" altLang="en-US" sz="26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914400" rtl="0" fontAlgn="auto" latinLnBrk="0" hangingPunct="0">
              <a:lnSpc>
                <a:spcPct val="100000"/>
              </a:lnSpc>
              <a:spcBef>
                <a:spcPts val="0"/>
              </a:spcBef>
              <a:spcAft>
                <a:spcPts val="0"/>
              </a:spcAft>
              <a:buClrTx/>
              <a:buSzTx/>
              <a:buFontTx/>
              <a:buNone/>
            </a:pPr>
            <a:endParaRPr kumimoji="0" lang="zh-CN" altLang="en-US" sz="26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914400" rtl="0" fontAlgn="auto" latinLnBrk="0" hangingPunct="0">
              <a:lnSpc>
                <a:spcPct val="100000"/>
              </a:lnSpc>
              <a:spcBef>
                <a:spcPts val="0"/>
              </a:spcBef>
              <a:spcAft>
                <a:spcPts val="0"/>
              </a:spcAft>
              <a:buClrTx/>
              <a:buSzTx/>
              <a:buFontTx/>
              <a:buNone/>
            </a:pPr>
            <a:r>
              <a:rPr kumimoji="0" lang="zh-CN" altLang="en-US" sz="2600" b="0" i="0" u="none" strike="noStrike" cap="none" spc="0" normalizeH="0" baseline="0">
                <a:ln>
                  <a:noFill/>
                </a:ln>
                <a:solidFill>
                  <a:srgbClr val="000000"/>
                </a:solidFill>
                <a:effectLst/>
                <a:uFillTx/>
                <a:latin typeface="+mn-lt"/>
                <a:ea typeface="+mn-ea"/>
                <a:cs typeface="+mn-cs"/>
                <a:sym typeface="Calibri" panose="020F0502020204030204"/>
              </a:rPr>
              <a:t>什么时候使用聚类：</a:t>
            </a:r>
            <a:endParaRPr kumimoji="0" lang="zh-CN" altLang="en-US" sz="2600" b="0" i="0" u="none" strike="noStrike" cap="none" spc="0" normalizeH="0" baseline="0">
              <a:ln>
                <a:noFill/>
              </a:ln>
              <a:solidFill>
                <a:srgbClr val="000000"/>
              </a:solidFill>
              <a:effectLst/>
              <a:uFillTx/>
              <a:latin typeface="+mn-lt"/>
              <a:ea typeface="+mn-ea"/>
              <a:cs typeface="+mn-cs"/>
              <a:sym typeface="Calibri" panose="020F0502020204030204"/>
            </a:endParaRPr>
          </a:p>
          <a:p>
            <a:pPr marL="285750" marR="0" indent="-285750" algn="l" defTabSz="914400" rtl="0" fontAlgn="auto" latinLnBrk="0" hangingPunct="0">
              <a:lnSpc>
                <a:spcPct val="100000"/>
              </a:lnSpc>
              <a:spcBef>
                <a:spcPts val="0"/>
              </a:spcBef>
              <a:spcAft>
                <a:spcPts val="0"/>
              </a:spcAft>
              <a:buClrTx/>
              <a:buSzTx/>
              <a:buFont typeface="Arial" panose="020B0604020202020204" pitchFamily="34" charset="0"/>
              <a:buChar char="•"/>
            </a:pPr>
            <a:r>
              <a:rPr kumimoji="0" lang="zh-CN" altLang="en-US" sz="2600" b="0" i="0" u="none" strike="noStrike" cap="none" spc="0" normalizeH="0" baseline="0">
                <a:ln>
                  <a:noFill/>
                </a:ln>
                <a:solidFill>
                  <a:srgbClr val="000000"/>
                </a:solidFill>
                <a:effectLst/>
                <a:uFillTx/>
                <a:latin typeface="+mn-lt"/>
                <a:ea typeface="+mn-ea"/>
                <a:cs typeface="+mn-cs"/>
                <a:sym typeface="Calibri" panose="020F0502020204030204"/>
              </a:rPr>
              <a:t>缺乏足够的先验知识</a:t>
            </a:r>
            <a:endParaRPr kumimoji="0" lang="zh-CN" altLang="en-US" sz="2600" b="0" i="0" u="none" strike="noStrike" cap="none" spc="0" normalizeH="0" baseline="0">
              <a:ln>
                <a:noFill/>
              </a:ln>
              <a:solidFill>
                <a:srgbClr val="000000"/>
              </a:solidFill>
              <a:effectLst/>
              <a:uFillTx/>
              <a:latin typeface="+mn-lt"/>
              <a:ea typeface="+mn-ea"/>
              <a:cs typeface="+mn-cs"/>
              <a:sym typeface="Calibri" panose="020F0502020204030204"/>
            </a:endParaRPr>
          </a:p>
          <a:p>
            <a:pPr marL="285750" marR="0" indent="-285750" algn="l" defTabSz="914400" rtl="0" fontAlgn="auto" latinLnBrk="0" hangingPunct="0">
              <a:lnSpc>
                <a:spcPct val="100000"/>
              </a:lnSpc>
              <a:spcBef>
                <a:spcPts val="0"/>
              </a:spcBef>
              <a:spcAft>
                <a:spcPts val="0"/>
              </a:spcAft>
              <a:buClrTx/>
              <a:buSzTx/>
              <a:buFont typeface="Arial" panose="020B0604020202020204" pitchFamily="34" charset="0"/>
              <a:buChar char="•"/>
            </a:pPr>
            <a:r>
              <a:rPr kumimoji="0" lang="zh-CN" altLang="en-US" sz="2600" b="0" i="0" u="none" strike="noStrike" cap="none" spc="0" normalizeH="0" baseline="0">
                <a:ln>
                  <a:noFill/>
                </a:ln>
                <a:solidFill>
                  <a:srgbClr val="000000"/>
                </a:solidFill>
                <a:effectLst/>
                <a:uFillTx/>
                <a:latin typeface="+mn-lt"/>
                <a:ea typeface="+mn-ea"/>
                <a:cs typeface="+mn-cs"/>
                <a:sym typeface="Calibri" panose="020F0502020204030204"/>
              </a:rPr>
              <a:t>人工打标签太贵</a:t>
            </a:r>
            <a:endParaRPr kumimoji="0" lang="zh-CN" altLang="en-US" sz="2600" b="0" i="0" u="none" strike="noStrike" cap="none" spc="0" normalizeH="0" baseline="0">
              <a:ln>
                <a:noFill/>
              </a:ln>
              <a:solidFill>
                <a:srgbClr val="000000"/>
              </a:solidFill>
              <a:effectLst/>
              <a:uFillTx/>
              <a:latin typeface="+mn-lt"/>
              <a:ea typeface="+mn-ea"/>
              <a:cs typeface="+mn-cs"/>
              <a:sym typeface="Calibri" panose="020F0502020204030204"/>
            </a:endParaRPr>
          </a:p>
        </p:txBody>
      </p:sp>
      <p:graphicFrame>
        <p:nvGraphicFramePr>
          <p:cNvPr id="3" name="表格 2"/>
          <p:cNvGraphicFramePr/>
          <p:nvPr>
            <p:custDataLst>
              <p:tags r:id="rId1"/>
            </p:custDataLst>
          </p:nvPr>
        </p:nvGraphicFramePr>
        <p:xfrm>
          <a:off x="478155" y="1221740"/>
          <a:ext cx="6131560" cy="5634355"/>
        </p:xfrm>
        <a:graphic>
          <a:graphicData uri="http://schemas.openxmlformats.org/drawingml/2006/table">
            <a:tbl>
              <a:tblPr firstRow="1" bandRow="1">
                <a:tableStyleId>{5C22544A-7EE6-4342-B048-85BDC9FD1C3A}</a:tableStyleId>
              </a:tblPr>
              <a:tblGrid>
                <a:gridCol w="927735"/>
                <a:gridCol w="746125"/>
                <a:gridCol w="614045"/>
                <a:gridCol w="1243330"/>
                <a:gridCol w="1299845"/>
                <a:gridCol w="1300480"/>
              </a:tblGrid>
              <a:tr h="692785">
                <a:tc>
                  <a:txBody>
                    <a:bodyPr/>
                    <a:p>
                      <a:pPr algn="l">
                        <a:buNone/>
                      </a:pPr>
                      <a:r>
                        <a:rPr lang="en-US" sz="1400">
                          <a:solidFill>
                            <a:srgbClr val="000000"/>
                          </a:solidFill>
                          <a:latin typeface="宋体" panose="02010600030101010101" pitchFamily="2" charset="-122"/>
                        </a:rPr>
                        <a:t>CustomerID</a:t>
                      </a:r>
                      <a:endParaRPr lang="en-US" altLang="en-US" sz="1400">
                        <a:solidFill>
                          <a:srgbClr val="000000"/>
                        </a:solidFill>
                        <a:latin typeface="宋体" panose="02010600030101010101" pitchFamily="2" charset="-122"/>
                      </a:endParaRPr>
                    </a:p>
                  </a:txBody>
                  <a:tcPr marL="12700" marR="12700" marT="12700" vert="horz" anchor="ctr">
                    <a:lnL>
                      <a:noFill/>
                    </a:lnL>
                    <a:lnR>
                      <a:noFill/>
                    </a:lnR>
                    <a:lnT cap="flat">
                      <a:noFill/>
                    </a:lnT>
                    <a:lnB cap="flat">
                      <a:noFill/>
                    </a:lnB>
                    <a:lnTlToBr>
                      <a:noFill/>
                    </a:lnTlToBr>
                    <a:lnBlToTr>
                      <a:noFill/>
                    </a:lnBlToTr>
                    <a:noFill/>
                  </a:tcPr>
                </a:tc>
                <a:tc>
                  <a:txBody>
                    <a:bodyPr/>
                    <a:p>
                      <a:pPr algn="l">
                        <a:buNone/>
                      </a:pPr>
                      <a:r>
                        <a:rPr lang="en-US" sz="1400">
                          <a:solidFill>
                            <a:srgbClr val="000000"/>
                          </a:solidFill>
                          <a:latin typeface="宋体" panose="02010600030101010101" pitchFamily="2" charset="-122"/>
                        </a:rPr>
                        <a:t>Gender</a:t>
                      </a:r>
                      <a:endParaRPr lang="en-US" altLang="en-US" sz="1400">
                        <a:solidFill>
                          <a:srgbClr val="000000"/>
                        </a:solidFill>
                        <a:latin typeface="宋体" panose="02010600030101010101" pitchFamily="2" charset="-122"/>
                      </a:endParaRPr>
                    </a:p>
                  </a:txBody>
                  <a:tcPr marL="12700" marR="12700" marT="12700" vert="horz" anchor="ctr">
                    <a:lnL>
                      <a:noFill/>
                    </a:lnL>
                    <a:lnR>
                      <a:noFill/>
                    </a:lnR>
                    <a:lnT cap="flat">
                      <a:noFill/>
                    </a:lnT>
                    <a:lnB cap="flat">
                      <a:noFill/>
                    </a:lnB>
                    <a:lnTlToBr>
                      <a:noFill/>
                    </a:lnTlToBr>
                    <a:lnBlToTr>
                      <a:noFill/>
                    </a:lnBlToTr>
                    <a:noFill/>
                  </a:tcPr>
                </a:tc>
                <a:tc>
                  <a:txBody>
                    <a:bodyPr/>
                    <a:p>
                      <a:pPr algn="l">
                        <a:buNone/>
                      </a:pPr>
                      <a:r>
                        <a:rPr lang="en-US" sz="1400">
                          <a:solidFill>
                            <a:srgbClr val="000000"/>
                          </a:solidFill>
                          <a:latin typeface="宋体" panose="02010600030101010101" pitchFamily="2" charset="-122"/>
                        </a:rPr>
                        <a:t>Age</a:t>
                      </a:r>
                      <a:endParaRPr lang="en-US" altLang="en-US" sz="1400">
                        <a:solidFill>
                          <a:srgbClr val="000000"/>
                        </a:solidFill>
                        <a:latin typeface="宋体" panose="02010600030101010101" pitchFamily="2" charset="-122"/>
                      </a:endParaRPr>
                    </a:p>
                  </a:txBody>
                  <a:tcPr marL="12700" marR="12700" marT="12700" vert="horz" anchor="ctr">
                    <a:lnL>
                      <a:noFill/>
                    </a:lnL>
                    <a:lnR>
                      <a:noFill/>
                    </a:lnR>
                    <a:lnT cap="flat">
                      <a:noFill/>
                    </a:lnT>
                    <a:lnB cap="flat">
                      <a:noFill/>
                    </a:lnB>
                    <a:lnTlToBr>
                      <a:noFill/>
                    </a:lnTlToBr>
                    <a:lnBlToTr>
                      <a:noFill/>
                    </a:lnBlToTr>
                    <a:noFill/>
                  </a:tcPr>
                </a:tc>
                <a:tc>
                  <a:txBody>
                    <a:bodyPr/>
                    <a:p>
                      <a:pPr algn="l">
                        <a:buNone/>
                      </a:pPr>
                      <a:r>
                        <a:rPr lang="en-US" sz="1400">
                          <a:solidFill>
                            <a:srgbClr val="000000"/>
                          </a:solidFill>
                          <a:latin typeface="宋体" panose="02010600030101010101" pitchFamily="2" charset="-122"/>
                        </a:rPr>
                        <a:t>Annual Income (k$)</a:t>
                      </a:r>
                      <a:endParaRPr lang="en-US" altLang="en-US" sz="1400">
                        <a:solidFill>
                          <a:srgbClr val="000000"/>
                        </a:solidFill>
                        <a:latin typeface="宋体" panose="02010600030101010101" pitchFamily="2" charset="-122"/>
                      </a:endParaRPr>
                    </a:p>
                  </a:txBody>
                  <a:tcPr marL="12700" marR="12700" marT="12700" vert="horz" anchor="ctr">
                    <a:lnL>
                      <a:noFill/>
                    </a:lnL>
                    <a:lnR cap="flat">
                      <a:noFill/>
                    </a:lnR>
                    <a:lnT cap="flat">
                      <a:noFill/>
                    </a:lnT>
                    <a:lnB cap="flat">
                      <a:noFill/>
                    </a:lnB>
                    <a:lnTlToBr>
                      <a:noFill/>
                    </a:lnTlToBr>
                    <a:lnBlToTr>
                      <a:noFill/>
                    </a:lnBlToTr>
                    <a:noFill/>
                  </a:tcPr>
                </a:tc>
                <a:tc>
                  <a:txBody>
                    <a:bodyPr/>
                    <a:p>
                      <a:pPr algn="l">
                        <a:buNone/>
                      </a:pPr>
                      <a:r>
                        <a:rPr lang="en-US" sz="1400">
                          <a:solidFill>
                            <a:srgbClr val="000000"/>
                          </a:solidFill>
                          <a:latin typeface="宋体" panose="02010600030101010101" pitchFamily="2" charset="-122"/>
                        </a:rPr>
                        <a:t>Spending Score (1-100)</a:t>
                      </a:r>
                      <a:endParaRPr lang="en-US" altLang="en-US" sz="1400">
                        <a:solidFill>
                          <a:srgbClr val="000000"/>
                        </a:solidFill>
                        <a:latin typeface="宋体" panose="02010600030101010101" pitchFamily="2" charset="-122"/>
                      </a:endParaRPr>
                    </a:p>
                  </a:txBody>
                  <a:tcPr marL="12700" marR="12700" marT="12700" vert="horz" anchor="ctr">
                    <a:lnL>
                      <a:noFill/>
                    </a:lnL>
                    <a:lnR cap="flat">
                      <a:noFill/>
                    </a:lnR>
                    <a:lnT cap="flat">
                      <a:noFill/>
                    </a:lnT>
                    <a:lnB cap="flat">
                      <a:noFill/>
                    </a:lnB>
                    <a:lnTlToBr>
                      <a:noFill/>
                    </a:lnTlToBr>
                    <a:lnBlToTr>
                      <a:noFill/>
                    </a:lnBlToTr>
                    <a:noFill/>
                  </a:tcPr>
                </a:tc>
                <a:tc>
                  <a:txBody>
                    <a:bodyPr/>
                    <a:p>
                      <a:pPr algn="l">
                        <a:buNone/>
                      </a:pPr>
                      <a:r>
                        <a:rPr lang="zh-CN" sz="1400">
                          <a:solidFill>
                            <a:srgbClr val="000000"/>
                          </a:solidFill>
                          <a:latin typeface="Arial" panose="020B0604020202020204" pitchFamily="34" charset="0"/>
                          <a:ea typeface="宋体" panose="02010600030101010101" pitchFamily="2" charset="-122"/>
                        </a:rPr>
                        <a:t>聚类结果</a:t>
                      </a:r>
                      <a:endParaRPr lang="en-US" altLang="en-US" sz="1400">
                        <a:solidFill>
                          <a:srgbClr val="000000"/>
                        </a:solidFill>
                        <a:latin typeface="宋体" panose="02010600030101010101" pitchFamily="2" charset="-122"/>
                      </a:endParaRPr>
                    </a:p>
                  </a:txBody>
                  <a:tcPr marL="12700" marR="12700" marT="12700" vert="horz" anchor="ctr">
                    <a:lnL>
                      <a:noFill/>
                    </a:lnL>
                    <a:lnR cap="flat">
                      <a:noFill/>
                    </a:lnR>
                    <a:lnT cap="flat">
                      <a:noFill/>
                    </a:lnT>
                    <a:lnB cap="flat">
                      <a:noFill/>
                    </a:lnB>
                    <a:lnTlToBr>
                      <a:noFill/>
                    </a:lnTlToBr>
                    <a:lnBlToTr>
                      <a:noFill/>
                    </a:lnBlToTr>
                    <a:noFill/>
                  </a:tcPr>
                </a:tc>
              </a:tr>
              <a:tr h="271780">
                <a:tc>
                  <a:txBody>
                    <a:bodyPr/>
                    <a:p>
                      <a:pPr algn="l">
                        <a:buNone/>
                      </a:pPr>
                      <a:r>
                        <a:rPr lang="en-US" sz="1400">
                          <a:solidFill>
                            <a:srgbClr val="000000"/>
                          </a:solidFill>
                          <a:latin typeface="宋体" panose="02010600030101010101" pitchFamily="2" charset="-122"/>
                        </a:rPr>
                        <a:t>1</a:t>
                      </a:r>
                      <a:endParaRPr lang="en-US" altLang="en-US" sz="1400">
                        <a:solidFill>
                          <a:srgbClr val="000000"/>
                        </a:solidFill>
                        <a:latin typeface="宋体" panose="02010600030101010101" pitchFamily="2" charset="-122"/>
                      </a:endParaRPr>
                    </a:p>
                  </a:txBody>
                  <a:tcPr marL="12700" marR="12700" marT="12700" vert="horz" anchor="ctr">
                    <a:lnL>
                      <a:noFill/>
                    </a:lnL>
                    <a:lnR>
                      <a:noFill/>
                    </a:lnR>
                    <a:lnT cap="flat">
                      <a:noFill/>
                    </a:lnT>
                    <a:lnB cap="flat">
                      <a:noFill/>
                    </a:lnB>
                    <a:lnTlToBr>
                      <a:noFill/>
                    </a:lnTlToBr>
                    <a:lnBlToTr>
                      <a:noFill/>
                    </a:lnBlToTr>
                    <a:noFill/>
                  </a:tcPr>
                </a:tc>
                <a:tc>
                  <a:txBody>
                    <a:bodyPr/>
                    <a:p>
                      <a:pPr algn="l">
                        <a:buNone/>
                      </a:pPr>
                      <a:r>
                        <a:rPr lang="en-US" sz="1400">
                          <a:solidFill>
                            <a:srgbClr val="000000"/>
                          </a:solidFill>
                          <a:latin typeface="宋体" panose="02010600030101010101" pitchFamily="2" charset="-122"/>
                        </a:rPr>
                        <a:t>Male</a:t>
                      </a:r>
                      <a:endParaRPr lang="en-US" altLang="en-US" sz="1400">
                        <a:solidFill>
                          <a:srgbClr val="000000"/>
                        </a:solidFill>
                        <a:latin typeface="宋体" panose="02010600030101010101" pitchFamily="2" charset="-122"/>
                      </a:endParaRPr>
                    </a:p>
                  </a:txBody>
                  <a:tcPr marL="12700" marR="12700" marT="12700" vert="horz" anchor="ctr">
                    <a:lnL>
                      <a:noFill/>
                    </a:lnL>
                    <a:lnR>
                      <a:noFill/>
                    </a:lnR>
                    <a:lnT cap="flat">
                      <a:noFill/>
                    </a:lnT>
                    <a:lnB cap="flat">
                      <a:noFill/>
                    </a:lnB>
                    <a:lnTlToBr>
                      <a:noFill/>
                    </a:lnTlToBr>
                    <a:lnBlToTr>
                      <a:noFill/>
                    </a:lnBlToTr>
                    <a:noFill/>
                  </a:tcPr>
                </a:tc>
                <a:tc>
                  <a:txBody>
                    <a:bodyPr/>
                    <a:p>
                      <a:pPr algn="l">
                        <a:buNone/>
                      </a:pPr>
                      <a:r>
                        <a:rPr lang="en-US" sz="1400">
                          <a:solidFill>
                            <a:srgbClr val="000000"/>
                          </a:solidFill>
                          <a:latin typeface="宋体" panose="02010600030101010101" pitchFamily="2" charset="-122"/>
                        </a:rPr>
                        <a:t>19</a:t>
                      </a:r>
                      <a:endParaRPr lang="en-US" altLang="en-US" sz="1400">
                        <a:solidFill>
                          <a:srgbClr val="000000"/>
                        </a:solidFill>
                        <a:latin typeface="宋体" panose="02010600030101010101" pitchFamily="2" charset="-122"/>
                      </a:endParaRPr>
                    </a:p>
                  </a:txBody>
                  <a:tcPr marL="12700" marR="12700" marT="12700" vert="horz" anchor="ctr">
                    <a:lnL>
                      <a:noFill/>
                    </a:lnL>
                    <a:lnR>
                      <a:noFill/>
                    </a:lnR>
                    <a:lnT cap="flat">
                      <a:noFill/>
                    </a:lnT>
                    <a:lnB cap="flat">
                      <a:noFill/>
                    </a:lnB>
                    <a:lnTlToBr>
                      <a:noFill/>
                    </a:lnTlToBr>
                    <a:lnBlToTr>
                      <a:noFill/>
                    </a:lnBlToTr>
                    <a:noFill/>
                  </a:tcPr>
                </a:tc>
                <a:tc>
                  <a:txBody>
                    <a:bodyPr/>
                    <a:p>
                      <a:pPr algn="l">
                        <a:buNone/>
                      </a:pPr>
                      <a:r>
                        <a:rPr lang="en-US" sz="1400">
                          <a:solidFill>
                            <a:srgbClr val="000000"/>
                          </a:solidFill>
                          <a:latin typeface="宋体" panose="02010600030101010101" pitchFamily="2" charset="-122"/>
                        </a:rPr>
                        <a:t>15</a:t>
                      </a:r>
                      <a:endParaRPr lang="en-US" altLang="en-US" sz="1400">
                        <a:solidFill>
                          <a:srgbClr val="000000"/>
                        </a:solidFill>
                        <a:latin typeface="宋体" panose="02010600030101010101" pitchFamily="2" charset="-122"/>
                      </a:endParaRPr>
                    </a:p>
                  </a:txBody>
                  <a:tcPr marL="12700" marR="12700" marT="12700" vert="horz" anchor="ctr">
                    <a:lnL>
                      <a:noFill/>
                    </a:lnL>
                    <a:lnR cap="flat">
                      <a:noFill/>
                    </a:lnR>
                    <a:lnT cap="flat">
                      <a:noFill/>
                    </a:lnT>
                    <a:lnB cap="flat">
                      <a:noFill/>
                    </a:lnB>
                    <a:lnTlToBr>
                      <a:noFill/>
                    </a:lnTlToBr>
                    <a:lnBlToTr>
                      <a:noFill/>
                    </a:lnBlToTr>
                    <a:noFill/>
                  </a:tcPr>
                </a:tc>
                <a:tc>
                  <a:txBody>
                    <a:bodyPr/>
                    <a:p>
                      <a:pPr algn="l">
                        <a:buNone/>
                      </a:pPr>
                      <a:r>
                        <a:rPr lang="en-US" sz="1400">
                          <a:solidFill>
                            <a:srgbClr val="000000"/>
                          </a:solidFill>
                          <a:latin typeface="宋体" panose="02010600030101010101" pitchFamily="2" charset="-122"/>
                        </a:rPr>
                        <a:t>39</a:t>
                      </a:r>
                      <a:endParaRPr lang="en-US" altLang="en-US" sz="1400">
                        <a:solidFill>
                          <a:srgbClr val="000000"/>
                        </a:solidFill>
                        <a:latin typeface="宋体" panose="02010600030101010101" pitchFamily="2" charset="-122"/>
                      </a:endParaRPr>
                    </a:p>
                  </a:txBody>
                  <a:tcPr marL="12700" marR="12700" marT="12700" vert="horz" anchor="ctr">
                    <a:lnL>
                      <a:noFill/>
                    </a:lnL>
                    <a:lnR cap="flat">
                      <a:noFill/>
                    </a:lnR>
                    <a:lnT cap="flat">
                      <a:noFill/>
                    </a:lnT>
                    <a:lnB cap="flat">
                      <a:noFill/>
                    </a:lnB>
                    <a:lnTlToBr>
                      <a:noFill/>
                    </a:lnTlToBr>
                    <a:lnBlToTr>
                      <a:noFill/>
                    </a:lnBlToTr>
                    <a:noFill/>
                  </a:tcPr>
                </a:tc>
                <a:tc>
                  <a:txBody>
                    <a:bodyPr/>
                    <a:p>
                      <a:pPr algn="l">
                        <a:buNone/>
                      </a:pPr>
                      <a:r>
                        <a:rPr lang="en-US" sz="1400">
                          <a:solidFill>
                            <a:srgbClr val="000000"/>
                          </a:solidFill>
                          <a:latin typeface="宋体" panose="02010600030101010101" pitchFamily="2" charset="-122"/>
                        </a:rPr>
                        <a:t>2</a:t>
                      </a:r>
                      <a:endParaRPr lang="en-US" altLang="en-US" sz="1400">
                        <a:solidFill>
                          <a:srgbClr val="000000"/>
                        </a:solidFill>
                        <a:latin typeface="宋体" panose="02010600030101010101" pitchFamily="2" charset="-122"/>
                      </a:endParaRPr>
                    </a:p>
                  </a:txBody>
                  <a:tcPr marL="12700" marR="12700" marT="12700" vert="horz" anchor="ctr">
                    <a:lnL>
                      <a:noFill/>
                    </a:lnL>
                    <a:lnR cap="flat">
                      <a:noFill/>
                    </a:lnR>
                    <a:lnT cap="flat">
                      <a:noFill/>
                    </a:lnT>
                    <a:lnB cap="flat">
                      <a:noFill/>
                    </a:lnB>
                    <a:lnTlToBr>
                      <a:noFill/>
                    </a:lnTlToBr>
                    <a:lnBlToTr>
                      <a:noFill/>
                    </a:lnBlToTr>
                    <a:noFill/>
                  </a:tcPr>
                </a:tc>
              </a:tr>
              <a:tr h="271780">
                <a:tc>
                  <a:txBody>
                    <a:bodyPr/>
                    <a:p>
                      <a:pPr algn="l">
                        <a:buNone/>
                      </a:pPr>
                      <a:r>
                        <a:rPr lang="en-US" sz="1400">
                          <a:solidFill>
                            <a:srgbClr val="000000"/>
                          </a:solidFill>
                          <a:latin typeface="宋体" panose="02010600030101010101" pitchFamily="2" charset="-122"/>
                        </a:rPr>
                        <a:t>2</a:t>
                      </a:r>
                      <a:endParaRPr lang="en-US" altLang="en-US" sz="1400">
                        <a:solidFill>
                          <a:srgbClr val="000000"/>
                        </a:solidFill>
                        <a:latin typeface="宋体" panose="02010600030101010101" pitchFamily="2" charset="-122"/>
                      </a:endParaRPr>
                    </a:p>
                  </a:txBody>
                  <a:tcPr marL="12700" marR="12700" marT="12700" vert="horz" anchor="ctr">
                    <a:lnL>
                      <a:noFill/>
                    </a:lnL>
                    <a:lnR>
                      <a:noFill/>
                    </a:lnR>
                    <a:lnT cap="flat">
                      <a:noFill/>
                    </a:lnT>
                    <a:lnB cap="flat">
                      <a:noFill/>
                    </a:lnB>
                    <a:lnTlToBr>
                      <a:noFill/>
                    </a:lnTlToBr>
                    <a:lnBlToTr>
                      <a:noFill/>
                    </a:lnBlToTr>
                    <a:noFill/>
                  </a:tcPr>
                </a:tc>
                <a:tc>
                  <a:txBody>
                    <a:bodyPr/>
                    <a:p>
                      <a:pPr algn="l">
                        <a:buNone/>
                      </a:pPr>
                      <a:r>
                        <a:rPr lang="en-US" sz="1400">
                          <a:solidFill>
                            <a:srgbClr val="000000"/>
                          </a:solidFill>
                          <a:latin typeface="宋体" panose="02010600030101010101" pitchFamily="2" charset="-122"/>
                        </a:rPr>
                        <a:t>Male</a:t>
                      </a:r>
                      <a:endParaRPr lang="en-US" altLang="en-US" sz="1400">
                        <a:solidFill>
                          <a:srgbClr val="000000"/>
                        </a:solidFill>
                        <a:latin typeface="宋体" panose="02010600030101010101" pitchFamily="2" charset="-122"/>
                      </a:endParaRPr>
                    </a:p>
                  </a:txBody>
                  <a:tcPr marL="12700" marR="12700" marT="12700" vert="horz" anchor="ctr">
                    <a:lnL>
                      <a:noFill/>
                    </a:lnL>
                    <a:lnR>
                      <a:noFill/>
                    </a:lnR>
                    <a:lnT cap="flat">
                      <a:noFill/>
                    </a:lnT>
                    <a:lnB cap="flat">
                      <a:noFill/>
                    </a:lnB>
                    <a:lnTlToBr>
                      <a:noFill/>
                    </a:lnTlToBr>
                    <a:lnBlToTr>
                      <a:noFill/>
                    </a:lnBlToTr>
                    <a:noFill/>
                  </a:tcPr>
                </a:tc>
                <a:tc>
                  <a:txBody>
                    <a:bodyPr/>
                    <a:p>
                      <a:pPr algn="l">
                        <a:buNone/>
                      </a:pPr>
                      <a:r>
                        <a:rPr lang="en-US" sz="1400">
                          <a:solidFill>
                            <a:srgbClr val="000000"/>
                          </a:solidFill>
                          <a:latin typeface="宋体" panose="02010600030101010101" pitchFamily="2" charset="-122"/>
                        </a:rPr>
                        <a:t>21</a:t>
                      </a:r>
                      <a:endParaRPr lang="en-US" altLang="en-US" sz="1400">
                        <a:solidFill>
                          <a:srgbClr val="000000"/>
                        </a:solidFill>
                        <a:latin typeface="宋体" panose="02010600030101010101" pitchFamily="2" charset="-122"/>
                      </a:endParaRPr>
                    </a:p>
                  </a:txBody>
                  <a:tcPr marL="12700" marR="12700" marT="12700" vert="horz" anchor="ctr">
                    <a:lnL>
                      <a:noFill/>
                    </a:lnL>
                    <a:lnR>
                      <a:noFill/>
                    </a:lnR>
                    <a:lnT cap="flat">
                      <a:noFill/>
                    </a:lnT>
                    <a:lnB cap="flat">
                      <a:noFill/>
                    </a:lnB>
                    <a:lnTlToBr>
                      <a:noFill/>
                    </a:lnTlToBr>
                    <a:lnBlToTr>
                      <a:noFill/>
                    </a:lnBlToTr>
                    <a:noFill/>
                  </a:tcPr>
                </a:tc>
                <a:tc>
                  <a:txBody>
                    <a:bodyPr/>
                    <a:p>
                      <a:pPr algn="l">
                        <a:buNone/>
                      </a:pPr>
                      <a:r>
                        <a:rPr lang="en-US" sz="1400">
                          <a:solidFill>
                            <a:srgbClr val="000000"/>
                          </a:solidFill>
                          <a:latin typeface="宋体" panose="02010600030101010101" pitchFamily="2" charset="-122"/>
                        </a:rPr>
                        <a:t>15</a:t>
                      </a:r>
                      <a:endParaRPr lang="en-US" altLang="en-US" sz="1400">
                        <a:solidFill>
                          <a:srgbClr val="000000"/>
                        </a:solidFill>
                        <a:latin typeface="宋体" panose="02010600030101010101" pitchFamily="2" charset="-122"/>
                      </a:endParaRPr>
                    </a:p>
                  </a:txBody>
                  <a:tcPr marL="12700" marR="12700" marT="12700" vert="horz" anchor="ctr">
                    <a:lnL>
                      <a:noFill/>
                    </a:lnL>
                    <a:lnR cap="flat">
                      <a:noFill/>
                    </a:lnR>
                    <a:lnT cap="flat">
                      <a:noFill/>
                    </a:lnT>
                    <a:lnB cap="flat">
                      <a:noFill/>
                    </a:lnB>
                    <a:lnTlToBr>
                      <a:noFill/>
                    </a:lnTlToBr>
                    <a:lnBlToTr>
                      <a:noFill/>
                    </a:lnBlToTr>
                    <a:noFill/>
                  </a:tcPr>
                </a:tc>
                <a:tc>
                  <a:txBody>
                    <a:bodyPr/>
                    <a:p>
                      <a:pPr algn="l">
                        <a:buNone/>
                      </a:pPr>
                      <a:r>
                        <a:rPr lang="en-US" sz="1400">
                          <a:solidFill>
                            <a:srgbClr val="000000"/>
                          </a:solidFill>
                          <a:latin typeface="宋体" panose="02010600030101010101" pitchFamily="2" charset="-122"/>
                        </a:rPr>
                        <a:t>81</a:t>
                      </a:r>
                      <a:endParaRPr lang="en-US" altLang="en-US" sz="1400">
                        <a:solidFill>
                          <a:srgbClr val="000000"/>
                        </a:solidFill>
                        <a:latin typeface="宋体" panose="02010600030101010101" pitchFamily="2" charset="-122"/>
                      </a:endParaRPr>
                    </a:p>
                  </a:txBody>
                  <a:tcPr marL="12700" marR="12700" marT="12700" vert="horz" anchor="ctr">
                    <a:lnL>
                      <a:noFill/>
                    </a:lnL>
                    <a:lnR cap="flat">
                      <a:noFill/>
                    </a:lnR>
                    <a:lnT cap="flat">
                      <a:noFill/>
                    </a:lnT>
                    <a:lnB cap="flat">
                      <a:noFill/>
                    </a:lnB>
                    <a:lnTlToBr>
                      <a:noFill/>
                    </a:lnTlToBr>
                    <a:lnBlToTr>
                      <a:noFill/>
                    </a:lnBlToTr>
                    <a:noFill/>
                  </a:tcPr>
                </a:tc>
                <a:tc>
                  <a:txBody>
                    <a:bodyPr/>
                    <a:p>
                      <a:pPr algn="l">
                        <a:buNone/>
                      </a:pPr>
                      <a:r>
                        <a:rPr lang="en-US" sz="1400">
                          <a:solidFill>
                            <a:srgbClr val="000000"/>
                          </a:solidFill>
                          <a:latin typeface="宋体" panose="02010600030101010101" pitchFamily="2" charset="-122"/>
                        </a:rPr>
                        <a:t>2</a:t>
                      </a:r>
                      <a:endParaRPr lang="en-US" altLang="en-US" sz="1400">
                        <a:solidFill>
                          <a:srgbClr val="000000"/>
                        </a:solidFill>
                        <a:latin typeface="宋体" panose="02010600030101010101" pitchFamily="2" charset="-122"/>
                      </a:endParaRPr>
                    </a:p>
                  </a:txBody>
                  <a:tcPr marL="12700" marR="12700" marT="12700" vert="horz" anchor="ctr">
                    <a:lnL>
                      <a:noFill/>
                    </a:lnL>
                    <a:lnR cap="flat">
                      <a:noFill/>
                    </a:lnR>
                    <a:lnT cap="flat">
                      <a:noFill/>
                    </a:lnT>
                    <a:lnB cap="flat">
                      <a:noFill/>
                    </a:lnB>
                    <a:lnTlToBr>
                      <a:noFill/>
                    </a:lnTlToBr>
                    <a:lnBlToTr>
                      <a:noFill/>
                    </a:lnBlToTr>
                    <a:noFill/>
                  </a:tcPr>
                </a:tc>
              </a:tr>
              <a:tr h="271780">
                <a:tc>
                  <a:txBody>
                    <a:bodyPr/>
                    <a:p>
                      <a:pPr algn="l">
                        <a:buNone/>
                      </a:pPr>
                      <a:r>
                        <a:rPr lang="en-US" sz="1400">
                          <a:solidFill>
                            <a:srgbClr val="000000"/>
                          </a:solidFill>
                          <a:latin typeface="宋体" panose="02010600030101010101" pitchFamily="2" charset="-122"/>
                        </a:rPr>
                        <a:t>3</a:t>
                      </a:r>
                      <a:endParaRPr lang="en-US" altLang="en-US" sz="1400">
                        <a:solidFill>
                          <a:srgbClr val="000000"/>
                        </a:solidFill>
                        <a:latin typeface="宋体" panose="02010600030101010101" pitchFamily="2" charset="-122"/>
                      </a:endParaRPr>
                    </a:p>
                  </a:txBody>
                  <a:tcPr marL="12700" marR="12700" marT="12700" vert="horz" anchor="ctr">
                    <a:lnL>
                      <a:noFill/>
                    </a:lnL>
                    <a:lnR>
                      <a:noFill/>
                    </a:lnR>
                    <a:lnT cap="flat">
                      <a:noFill/>
                    </a:lnT>
                    <a:lnB cap="flat">
                      <a:noFill/>
                    </a:lnB>
                    <a:lnTlToBr>
                      <a:noFill/>
                    </a:lnTlToBr>
                    <a:lnBlToTr>
                      <a:noFill/>
                    </a:lnBlToTr>
                    <a:noFill/>
                  </a:tcPr>
                </a:tc>
                <a:tc>
                  <a:txBody>
                    <a:bodyPr/>
                    <a:p>
                      <a:pPr algn="l">
                        <a:buNone/>
                      </a:pPr>
                      <a:r>
                        <a:rPr lang="en-US" sz="1400">
                          <a:solidFill>
                            <a:srgbClr val="000000"/>
                          </a:solidFill>
                          <a:latin typeface="宋体" panose="02010600030101010101" pitchFamily="2" charset="-122"/>
                        </a:rPr>
                        <a:t>Female</a:t>
                      </a:r>
                      <a:endParaRPr lang="en-US" altLang="en-US" sz="1400">
                        <a:solidFill>
                          <a:srgbClr val="000000"/>
                        </a:solidFill>
                        <a:latin typeface="宋体" panose="02010600030101010101" pitchFamily="2" charset="-122"/>
                      </a:endParaRPr>
                    </a:p>
                  </a:txBody>
                  <a:tcPr marL="12700" marR="12700" marT="12700" vert="horz" anchor="ctr">
                    <a:lnL>
                      <a:noFill/>
                    </a:lnL>
                    <a:lnR>
                      <a:noFill/>
                    </a:lnR>
                    <a:lnT cap="flat">
                      <a:noFill/>
                    </a:lnT>
                    <a:lnB cap="flat">
                      <a:noFill/>
                    </a:lnB>
                    <a:lnTlToBr>
                      <a:noFill/>
                    </a:lnTlToBr>
                    <a:lnBlToTr>
                      <a:noFill/>
                    </a:lnBlToTr>
                    <a:noFill/>
                  </a:tcPr>
                </a:tc>
                <a:tc>
                  <a:txBody>
                    <a:bodyPr/>
                    <a:p>
                      <a:pPr algn="l">
                        <a:buNone/>
                      </a:pPr>
                      <a:r>
                        <a:rPr lang="en-US" sz="1400">
                          <a:solidFill>
                            <a:srgbClr val="000000"/>
                          </a:solidFill>
                          <a:latin typeface="宋体" panose="02010600030101010101" pitchFamily="2" charset="-122"/>
                        </a:rPr>
                        <a:t>20</a:t>
                      </a:r>
                      <a:endParaRPr lang="en-US" altLang="en-US" sz="1400">
                        <a:solidFill>
                          <a:srgbClr val="000000"/>
                        </a:solidFill>
                        <a:latin typeface="宋体" panose="02010600030101010101" pitchFamily="2" charset="-122"/>
                      </a:endParaRPr>
                    </a:p>
                  </a:txBody>
                  <a:tcPr marL="12700" marR="12700" marT="12700" vert="horz" anchor="ctr">
                    <a:lnL>
                      <a:noFill/>
                    </a:lnL>
                    <a:lnR>
                      <a:noFill/>
                    </a:lnR>
                    <a:lnT cap="flat">
                      <a:noFill/>
                    </a:lnT>
                    <a:lnB cap="flat">
                      <a:noFill/>
                    </a:lnB>
                    <a:lnTlToBr>
                      <a:noFill/>
                    </a:lnTlToBr>
                    <a:lnBlToTr>
                      <a:noFill/>
                    </a:lnBlToTr>
                    <a:noFill/>
                  </a:tcPr>
                </a:tc>
                <a:tc>
                  <a:txBody>
                    <a:bodyPr/>
                    <a:p>
                      <a:pPr algn="l">
                        <a:buNone/>
                      </a:pPr>
                      <a:r>
                        <a:rPr lang="en-US" sz="1400">
                          <a:solidFill>
                            <a:srgbClr val="000000"/>
                          </a:solidFill>
                          <a:latin typeface="宋体" panose="02010600030101010101" pitchFamily="2" charset="-122"/>
                        </a:rPr>
                        <a:t>16</a:t>
                      </a:r>
                      <a:endParaRPr lang="en-US" altLang="en-US" sz="1400">
                        <a:solidFill>
                          <a:srgbClr val="000000"/>
                        </a:solidFill>
                        <a:latin typeface="宋体" panose="02010600030101010101" pitchFamily="2" charset="-122"/>
                      </a:endParaRPr>
                    </a:p>
                  </a:txBody>
                  <a:tcPr marL="12700" marR="12700" marT="12700" vert="horz" anchor="ctr">
                    <a:lnL>
                      <a:noFill/>
                    </a:lnL>
                    <a:lnR cap="flat">
                      <a:noFill/>
                    </a:lnR>
                    <a:lnT cap="flat">
                      <a:noFill/>
                    </a:lnT>
                    <a:lnB cap="flat">
                      <a:noFill/>
                    </a:lnB>
                    <a:lnTlToBr>
                      <a:noFill/>
                    </a:lnTlToBr>
                    <a:lnBlToTr>
                      <a:noFill/>
                    </a:lnBlToTr>
                    <a:noFill/>
                  </a:tcPr>
                </a:tc>
                <a:tc>
                  <a:txBody>
                    <a:bodyPr/>
                    <a:p>
                      <a:pPr algn="l">
                        <a:buNone/>
                      </a:pPr>
                      <a:r>
                        <a:rPr lang="en-US" sz="1400">
                          <a:solidFill>
                            <a:srgbClr val="000000"/>
                          </a:solidFill>
                          <a:latin typeface="宋体" panose="02010600030101010101" pitchFamily="2" charset="-122"/>
                        </a:rPr>
                        <a:t>6</a:t>
                      </a:r>
                      <a:endParaRPr lang="en-US" altLang="en-US" sz="1400">
                        <a:solidFill>
                          <a:srgbClr val="000000"/>
                        </a:solidFill>
                        <a:latin typeface="宋体" panose="02010600030101010101" pitchFamily="2" charset="-122"/>
                      </a:endParaRPr>
                    </a:p>
                  </a:txBody>
                  <a:tcPr marL="12700" marR="12700" marT="12700" vert="horz" anchor="ctr">
                    <a:lnL>
                      <a:noFill/>
                    </a:lnL>
                    <a:lnR cap="flat">
                      <a:noFill/>
                    </a:lnR>
                    <a:lnT cap="flat">
                      <a:noFill/>
                    </a:lnT>
                    <a:lnB cap="flat">
                      <a:noFill/>
                    </a:lnB>
                    <a:lnTlToBr>
                      <a:noFill/>
                    </a:lnTlToBr>
                    <a:lnBlToTr>
                      <a:noFill/>
                    </a:lnBlToTr>
                    <a:noFill/>
                  </a:tcPr>
                </a:tc>
                <a:tc>
                  <a:txBody>
                    <a:bodyPr/>
                    <a:p>
                      <a:pPr algn="l">
                        <a:buNone/>
                      </a:pPr>
                      <a:r>
                        <a:rPr lang="en-US" sz="1400">
                          <a:solidFill>
                            <a:srgbClr val="000000"/>
                          </a:solidFill>
                          <a:latin typeface="宋体" panose="02010600030101010101" pitchFamily="2" charset="-122"/>
                        </a:rPr>
                        <a:t>1</a:t>
                      </a:r>
                      <a:endParaRPr lang="en-US" altLang="en-US" sz="1400">
                        <a:solidFill>
                          <a:srgbClr val="000000"/>
                        </a:solidFill>
                        <a:latin typeface="宋体" panose="02010600030101010101" pitchFamily="2" charset="-122"/>
                      </a:endParaRPr>
                    </a:p>
                  </a:txBody>
                  <a:tcPr marL="12700" marR="12700" marT="12700" vert="horz" anchor="ctr">
                    <a:lnL>
                      <a:noFill/>
                    </a:lnL>
                    <a:lnR cap="flat">
                      <a:noFill/>
                    </a:lnR>
                    <a:lnT cap="flat">
                      <a:noFill/>
                    </a:lnT>
                    <a:lnB cap="flat">
                      <a:noFill/>
                    </a:lnB>
                    <a:lnTlToBr>
                      <a:noFill/>
                    </a:lnTlToBr>
                    <a:lnBlToTr>
                      <a:noFill/>
                    </a:lnBlToTr>
                    <a:noFill/>
                  </a:tcPr>
                </a:tc>
              </a:tr>
              <a:tr h="271780">
                <a:tc>
                  <a:txBody>
                    <a:bodyPr/>
                    <a:p>
                      <a:pPr algn="l">
                        <a:buNone/>
                      </a:pPr>
                      <a:r>
                        <a:rPr lang="en-US" sz="1400">
                          <a:solidFill>
                            <a:srgbClr val="000000"/>
                          </a:solidFill>
                          <a:latin typeface="宋体" panose="02010600030101010101" pitchFamily="2" charset="-122"/>
                        </a:rPr>
                        <a:t>4</a:t>
                      </a:r>
                      <a:endParaRPr lang="en-US" altLang="en-US" sz="1400">
                        <a:solidFill>
                          <a:srgbClr val="000000"/>
                        </a:solidFill>
                        <a:latin typeface="宋体" panose="02010600030101010101" pitchFamily="2" charset="-122"/>
                      </a:endParaRPr>
                    </a:p>
                  </a:txBody>
                  <a:tcPr marL="12700" marR="12700" marT="12700" vert="horz" anchor="ctr">
                    <a:lnL>
                      <a:noFill/>
                    </a:lnL>
                    <a:lnR>
                      <a:noFill/>
                    </a:lnR>
                    <a:lnT cap="flat">
                      <a:noFill/>
                    </a:lnT>
                    <a:lnB cap="flat">
                      <a:noFill/>
                    </a:lnB>
                    <a:lnTlToBr>
                      <a:noFill/>
                    </a:lnTlToBr>
                    <a:lnBlToTr>
                      <a:noFill/>
                    </a:lnBlToTr>
                    <a:noFill/>
                  </a:tcPr>
                </a:tc>
                <a:tc>
                  <a:txBody>
                    <a:bodyPr/>
                    <a:p>
                      <a:pPr algn="l">
                        <a:buNone/>
                      </a:pPr>
                      <a:r>
                        <a:rPr lang="en-US" sz="1400">
                          <a:solidFill>
                            <a:srgbClr val="000000"/>
                          </a:solidFill>
                          <a:latin typeface="宋体" panose="02010600030101010101" pitchFamily="2" charset="-122"/>
                        </a:rPr>
                        <a:t>Female</a:t>
                      </a:r>
                      <a:endParaRPr lang="en-US" altLang="en-US" sz="1400">
                        <a:solidFill>
                          <a:srgbClr val="000000"/>
                        </a:solidFill>
                        <a:latin typeface="宋体" panose="02010600030101010101" pitchFamily="2" charset="-122"/>
                      </a:endParaRPr>
                    </a:p>
                  </a:txBody>
                  <a:tcPr marL="12700" marR="12700" marT="12700" vert="horz" anchor="ctr">
                    <a:lnL>
                      <a:noFill/>
                    </a:lnL>
                    <a:lnR>
                      <a:noFill/>
                    </a:lnR>
                    <a:lnT cap="flat">
                      <a:noFill/>
                    </a:lnT>
                    <a:lnB cap="flat">
                      <a:noFill/>
                    </a:lnB>
                    <a:lnTlToBr>
                      <a:noFill/>
                    </a:lnTlToBr>
                    <a:lnBlToTr>
                      <a:noFill/>
                    </a:lnBlToTr>
                    <a:noFill/>
                  </a:tcPr>
                </a:tc>
                <a:tc>
                  <a:txBody>
                    <a:bodyPr/>
                    <a:p>
                      <a:pPr algn="l">
                        <a:buNone/>
                      </a:pPr>
                      <a:r>
                        <a:rPr lang="en-US" sz="1400">
                          <a:solidFill>
                            <a:srgbClr val="000000"/>
                          </a:solidFill>
                          <a:latin typeface="宋体" panose="02010600030101010101" pitchFamily="2" charset="-122"/>
                        </a:rPr>
                        <a:t>23</a:t>
                      </a:r>
                      <a:endParaRPr lang="en-US" altLang="en-US" sz="1400">
                        <a:solidFill>
                          <a:srgbClr val="000000"/>
                        </a:solidFill>
                        <a:latin typeface="宋体" panose="02010600030101010101" pitchFamily="2" charset="-122"/>
                      </a:endParaRPr>
                    </a:p>
                  </a:txBody>
                  <a:tcPr marL="12700" marR="12700" marT="12700" vert="horz" anchor="ctr">
                    <a:lnL>
                      <a:noFill/>
                    </a:lnL>
                    <a:lnR>
                      <a:noFill/>
                    </a:lnR>
                    <a:lnT cap="flat">
                      <a:noFill/>
                    </a:lnT>
                    <a:lnB cap="flat">
                      <a:noFill/>
                    </a:lnB>
                    <a:lnTlToBr>
                      <a:noFill/>
                    </a:lnTlToBr>
                    <a:lnBlToTr>
                      <a:noFill/>
                    </a:lnBlToTr>
                    <a:noFill/>
                  </a:tcPr>
                </a:tc>
                <a:tc>
                  <a:txBody>
                    <a:bodyPr/>
                    <a:p>
                      <a:pPr algn="l">
                        <a:buNone/>
                      </a:pPr>
                      <a:r>
                        <a:rPr lang="en-US" sz="1400">
                          <a:solidFill>
                            <a:srgbClr val="000000"/>
                          </a:solidFill>
                          <a:latin typeface="宋体" panose="02010600030101010101" pitchFamily="2" charset="-122"/>
                        </a:rPr>
                        <a:t>16</a:t>
                      </a:r>
                      <a:endParaRPr lang="en-US" altLang="en-US" sz="1400">
                        <a:solidFill>
                          <a:srgbClr val="000000"/>
                        </a:solidFill>
                        <a:latin typeface="宋体" panose="02010600030101010101" pitchFamily="2" charset="-122"/>
                      </a:endParaRPr>
                    </a:p>
                  </a:txBody>
                  <a:tcPr marL="12700" marR="12700" marT="12700" vert="horz" anchor="ctr">
                    <a:lnL>
                      <a:noFill/>
                    </a:lnL>
                    <a:lnR cap="flat">
                      <a:noFill/>
                    </a:lnR>
                    <a:lnT cap="flat">
                      <a:noFill/>
                    </a:lnT>
                    <a:lnB cap="flat">
                      <a:noFill/>
                    </a:lnB>
                    <a:lnTlToBr>
                      <a:noFill/>
                    </a:lnTlToBr>
                    <a:lnBlToTr>
                      <a:noFill/>
                    </a:lnBlToTr>
                    <a:noFill/>
                  </a:tcPr>
                </a:tc>
                <a:tc>
                  <a:txBody>
                    <a:bodyPr/>
                    <a:p>
                      <a:pPr algn="l">
                        <a:buNone/>
                      </a:pPr>
                      <a:r>
                        <a:rPr lang="en-US" sz="1400">
                          <a:solidFill>
                            <a:srgbClr val="000000"/>
                          </a:solidFill>
                          <a:latin typeface="宋体" panose="02010600030101010101" pitchFamily="2" charset="-122"/>
                        </a:rPr>
                        <a:t>77</a:t>
                      </a:r>
                      <a:endParaRPr lang="en-US" altLang="en-US" sz="1400">
                        <a:solidFill>
                          <a:srgbClr val="000000"/>
                        </a:solidFill>
                        <a:latin typeface="宋体" panose="02010600030101010101" pitchFamily="2" charset="-122"/>
                      </a:endParaRPr>
                    </a:p>
                  </a:txBody>
                  <a:tcPr marL="12700" marR="12700" marT="12700" vert="horz" anchor="ctr">
                    <a:lnL>
                      <a:noFill/>
                    </a:lnL>
                    <a:lnR cap="flat">
                      <a:noFill/>
                    </a:lnR>
                    <a:lnT cap="flat">
                      <a:noFill/>
                    </a:lnT>
                    <a:lnB cap="flat">
                      <a:noFill/>
                    </a:lnB>
                    <a:lnTlToBr>
                      <a:noFill/>
                    </a:lnTlToBr>
                    <a:lnBlToTr>
                      <a:noFill/>
                    </a:lnBlToTr>
                    <a:noFill/>
                  </a:tcPr>
                </a:tc>
                <a:tc>
                  <a:txBody>
                    <a:bodyPr/>
                    <a:p>
                      <a:pPr algn="l">
                        <a:buNone/>
                      </a:pPr>
                      <a:r>
                        <a:rPr lang="en-US" sz="1400">
                          <a:solidFill>
                            <a:srgbClr val="000000"/>
                          </a:solidFill>
                          <a:latin typeface="宋体" panose="02010600030101010101" pitchFamily="2" charset="-122"/>
                        </a:rPr>
                        <a:t>1</a:t>
                      </a:r>
                      <a:endParaRPr lang="en-US" altLang="en-US" sz="1400">
                        <a:solidFill>
                          <a:srgbClr val="000000"/>
                        </a:solidFill>
                        <a:latin typeface="宋体" panose="02010600030101010101" pitchFamily="2" charset="-122"/>
                      </a:endParaRPr>
                    </a:p>
                  </a:txBody>
                  <a:tcPr marL="12700" marR="12700" marT="12700" vert="horz" anchor="ctr">
                    <a:lnL>
                      <a:noFill/>
                    </a:lnL>
                    <a:lnR cap="flat">
                      <a:noFill/>
                    </a:lnR>
                    <a:lnT cap="flat">
                      <a:noFill/>
                    </a:lnT>
                    <a:lnB cap="flat">
                      <a:noFill/>
                    </a:lnB>
                    <a:lnTlToBr>
                      <a:noFill/>
                    </a:lnTlToBr>
                    <a:lnBlToTr>
                      <a:noFill/>
                    </a:lnBlToTr>
                    <a:noFill/>
                  </a:tcPr>
                </a:tc>
              </a:tr>
              <a:tr h="271780">
                <a:tc>
                  <a:txBody>
                    <a:bodyPr/>
                    <a:p>
                      <a:pPr algn="l">
                        <a:buNone/>
                      </a:pPr>
                      <a:r>
                        <a:rPr lang="en-US" sz="1400">
                          <a:solidFill>
                            <a:srgbClr val="000000"/>
                          </a:solidFill>
                          <a:latin typeface="宋体" panose="02010600030101010101" pitchFamily="2" charset="-122"/>
                        </a:rPr>
                        <a:t>5</a:t>
                      </a:r>
                      <a:endParaRPr lang="en-US" altLang="en-US" sz="1400">
                        <a:solidFill>
                          <a:srgbClr val="000000"/>
                        </a:solidFill>
                        <a:latin typeface="宋体" panose="02010600030101010101" pitchFamily="2" charset="-122"/>
                      </a:endParaRPr>
                    </a:p>
                  </a:txBody>
                  <a:tcPr marL="12700" marR="12700" marT="12700" vert="horz" anchor="ctr">
                    <a:lnL>
                      <a:noFill/>
                    </a:lnL>
                    <a:lnR>
                      <a:noFill/>
                    </a:lnR>
                    <a:lnT cap="flat">
                      <a:noFill/>
                    </a:lnT>
                    <a:lnB cap="flat">
                      <a:noFill/>
                    </a:lnB>
                    <a:lnTlToBr>
                      <a:noFill/>
                    </a:lnTlToBr>
                    <a:lnBlToTr>
                      <a:noFill/>
                    </a:lnBlToTr>
                    <a:noFill/>
                  </a:tcPr>
                </a:tc>
                <a:tc>
                  <a:txBody>
                    <a:bodyPr/>
                    <a:p>
                      <a:pPr algn="l">
                        <a:buNone/>
                      </a:pPr>
                      <a:r>
                        <a:rPr lang="en-US" sz="1400">
                          <a:solidFill>
                            <a:srgbClr val="000000"/>
                          </a:solidFill>
                          <a:latin typeface="宋体" panose="02010600030101010101" pitchFamily="2" charset="-122"/>
                        </a:rPr>
                        <a:t>Female</a:t>
                      </a:r>
                      <a:endParaRPr lang="en-US" altLang="en-US" sz="1400">
                        <a:solidFill>
                          <a:srgbClr val="000000"/>
                        </a:solidFill>
                        <a:latin typeface="宋体" panose="02010600030101010101" pitchFamily="2" charset="-122"/>
                      </a:endParaRPr>
                    </a:p>
                  </a:txBody>
                  <a:tcPr marL="12700" marR="12700" marT="12700" vert="horz" anchor="ctr">
                    <a:lnL>
                      <a:noFill/>
                    </a:lnL>
                    <a:lnR>
                      <a:noFill/>
                    </a:lnR>
                    <a:lnT cap="flat">
                      <a:noFill/>
                    </a:lnT>
                    <a:lnB cap="flat">
                      <a:noFill/>
                    </a:lnB>
                    <a:lnTlToBr>
                      <a:noFill/>
                    </a:lnTlToBr>
                    <a:lnBlToTr>
                      <a:noFill/>
                    </a:lnBlToTr>
                    <a:noFill/>
                  </a:tcPr>
                </a:tc>
                <a:tc>
                  <a:txBody>
                    <a:bodyPr/>
                    <a:p>
                      <a:pPr algn="l">
                        <a:buNone/>
                      </a:pPr>
                      <a:r>
                        <a:rPr lang="en-US" sz="1400">
                          <a:solidFill>
                            <a:srgbClr val="000000"/>
                          </a:solidFill>
                          <a:latin typeface="宋体" panose="02010600030101010101" pitchFamily="2" charset="-122"/>
                        </a:rPr>
                        <a:t>31</a:t>
                      </a:r>
                      <a:endParaRPr lang="en-US" altLang="en-US" sz="1400">
                        <a:solidFill>
                          <a:srgbClr val="000000"/>
                        </a:solidFill>
                        <a:latin typeface="宋体" panose="02010600030101010101" pitchFamily="2" charset="-122"/>
                      </a:endParaRPr>
                    </a:p>
                  </a:txBody>
                  <a:tcPr marL="12700" marR="12700" marT="12700" vert="horz" anchor="ctr">
                    <a:lnL>
                      <a:noFill/>
                    </a:lnL>
                    <a:lnR>
                      <a:noFill/>
                    </a:lnR>
                    <a:lnT cap="flat">
                      <a:noFill/>
                    </a:lnT>
                    <a:lnB cap="flat">
                      <a:noFill/>
                    </a:lnB>
                    <a:lnTlToBr>
                      <a:noFill/>
                    </a:lnTlToBr>
                    <a:lnBlToTr>
                      <a:noFill/>
                    </a:lnBlToTr>
                    <a:noFill/>
                  </a:tcPr>
                </a:tc>
                <a:tc>
                  <a:txBody>
                    <a:bodyPr/>
                    <a:p>
                      <a:pPr algn="l">
                        <a:buNone/>
                      </a:pPr>
                      <a:r>
                        <a:rPr lang="en-US" sz="1400">
                          <a:solidFill>
                            <a:srgbClr val="000000"/>
                          </a:solidFill>
                          <a:latin typeface="宋体" panose="02010600030101010101" pitchFamily="2" charset="-122"/>
                        </a:rPr>
                        <a:t>17</a:t>
                      </a:r>
                      <a:endParaRPr lang="en-US" altLang="en-US" sz="1400">
                        <a:solidFill>
                          <a:srgbClr val="000000"/>
                        </a:solidFill>
                        <a:latin typeface="宋体" panose="02010600030101010101" pitchFamily="2" charset="-122"/>
                      </a:endParaRPr>
                    </a:p>
                  </a:txBody>
                  <a:tcPr marL="12700" marR="12700" marT="12700" vert="horz" anchor="ctr">
                    <a:lnL>
                      <a:noFill/>
                    </a:lnL>
                    <a:lnR cap="flat">
                      <a:noFill/>
                    </a:lnR>
                    <a:lnT cap="flat">
                      <a:noFill/>
                    </a:lnT>
                    <a:lnB cap="flat">
                      <a:noFill/>
                    </a:lnB>
                    <a:lnTlToBr>
                      <a:noFill/>
                    </a:lnTlToBr>
                    <a:lnBlToTr>
                      <a:noFill/>
                    </a:lnBlToTr>
                    <a:noFill/>
                  </a:tcPr>
                </a:tc>
                <a:tc>
                  <a:txBody>
                    <a:bodyPr/>
                    <a:p>
                      <a:pPr algn="l">
                        <a:buNone/>
                      </a:pPr>
                      <a:r>
                        <a:rPr lang="en-US" sz="1400">
                          <a:solidFill>
                            <a:srgbClr val="000000"/>
                          </a:solidFill>
                          <a:latin typeface="宋体" panose="02010600030101010101" pitchFamily="2" charset="-122"/>
                        </a:rPr>
                        <a:t>40</a:t>
                      </a:r>
                      <a:endParaRPr lang="en-US" altLang="en-US" sz="1400">
                        <a:solidFill>
                          <a:srgbClr val="000000"/>
                        </a:solidFill>
                        <a:latin typeface="宋体" panose="02010600030101010101" pitchFamily="2" charset="-122"/>
                      </a:endParaRPr>
                    </a:p>
                  </a:txBody>
                  <a:tcPr marL="12700" marR="12700" marT="12700" vert="horz" anchor="ctr">
                    <a:lnL>
                      <a:noFill/>
                    </a:lnL>
                    <a:lnR cap="flat">
                      <a:noFill/>
                    </a:lnR>
                    <a:lnT cap="flat">
                      <a:noFill/>
                    </a:lnT>
                    <a:lnB cap="flat">
                      <a:noFill/>
                    </a:lnB>
                    <a:lnTlToBr>
                      <a:noFill/>
                    </a:lnTlToBr>
                    <a:lnBlToTr>
                      <a:noFill/>
                    </a:lnBlToTr>
                    <a:noFill/>
                  </a:tcPr>
                </a:tc>
                <a:tc>
                  <a:txBody>
                    <a:bodyPr/>
                    <a:p>
                      <a:pPr algn="l">
                        <a:buNone/>
                      </a:pPr>
                      <a:r>
                        <a:rPr lang="en-US" sz="1400">
                          <a:solidFill>
                            <a:srgbClr val="000000"/>
                          </a:solidFill>
                          <a:latin typeface="宋体" panose="02010600030101010101" pitchFamily="2" charset="-122"/>
                        </a:rPr>
                        <a:t>1</a:t>
                      </a:r>
                      <a:endParaRPr lang="en-US" altLang="en-US" sz="1400">
                        <a:solidFill>
                          <a:srgbClr val="000000"/>
                        </a:solidFill>
                        <a:latin typeface="宋体" panose="02010600030101010101" pitchFamily="2" charset="-122"/>
                      </a:endParaRPr>
                    </a:p>
                  </a:txBody>
                  <a:tcPr marL="12700" marR="12700" marT="12700" vert="horz" anchor="ctr">
                    <a:lnL>
                      <a:noFill/>
                    </a:lnL>
                    <a:lnR cap="flat">
                      <a:noFill/>
                    </a:lnR>
                    <a:lnT cap="flat">
                      <a:noFill/>
                    </a:lnT>
                    <a:lnB cap="flat">
                      <a:noFill/>
                    </a:lnB>
                    <a:lnTlToBr>
                      <a:noFill/>
                    </a:lnTlToBr>
                    <a:lnBlToTr>
                      <a:noFill/>
                    </a:lnBlToTr>
                    <a:noFill/>
                  </a:tcPr>
                </a:tc>
              </a:tr>
              <a:tr h="271780">
                <a:tc>
                  <a:txBody>
                    <a:bodyPr/>
                    <a:p>
                      <a:pPr algn="l">
                        <a:buNone/>
                      </a:pPr>
                      <a:r>
                        <a:rPr lang="en-US" sz="1400">
                          <a:solidFill>
                            <a:srgbClr val="000000"/>
                          </a:solidFill>
                          <a:latin typeface="宋体" panose="02010600030101010101" pitchFamily="2" charset="-122"/>
                        </a:rPr>
                        <a:t>6</a:t>
                      </a:r>
                      <a:endParaRPr lang="en-US" altLang="en-US" sz="1400">
                        <a:solidFill>
                          <a:srgbClr val="000000"/>
                        </a:solidFill>
                        <a:latin typeface="宋体" panose="02010600030101010101" pitchFamily="2" charset="-122"/>
                      </a:endParaRPr>
                    </a:p>
                  </a:txBody>
                  <a:tcPr marL="12700" marR="12700" marT="12700" vert="horz" anchor="ctr">
                    <a:lnL>
                      <a:noFill/>
                    </a:lnL>
                    <a:lnR>
                      <a:noFill/>
                    </a:lnR>
                    <a:lnT cap="flat">
                      <a:noFill/>
                    </a:lnT>
                    <a:lnB cap="flat">
                      <a:noFill/>
                    </a:lnB>
                    <a:lnTlToBr>
                      <a:noFill/>
                    </a:lnTlToBr>
                    <a:lnBlToTr>
                      <a:noFill/>
                    </a:lnBlToTr>
                    <a:noFill/>
                  </a:tcPr>
                </a:tc>
                <a:tc>
                  <a:txBody>
                    <a:bodyPr/>
                    <a:p>
                      <a:pPr algn="l">
                        <a:buNone/>
                      </a:pPr>
                      <a:r>
                        <a:rPr lang="en-US" sz="1400">
                          <a:solidFill>
                            <a:srgbClr val="000000"/>
                          </a:solidFill>
                          <a:latin typeface="宋体" panose="02010600030101010101" pitchFamily="2" charset="-122"/>
                        </a:rPr>
                        <a:t>Female</a:t>
                      </a:r>
                      <a:endParaRPr lang="en-US" altLang="en-US" sz="1400">
                        <a:solidFill>
                          <a:srgbClr val="000000"/>
                        </a:solidFill>
                        <a:latin typeface="宋体" panose="02010600030101010101" pitchFamily="2" charset="-122"/>
                      </a:endParaRPr>
                    </a:p>
                  </a:txBody>
                  <a:tcPr marL="12700" marR="12700" marT="12700" vert="horz" anchor="ctr">
                    <a:lnL>
                      <a:noFill/>
                    </a:lnL>
                    <a:lnR>
                      <a:noFill/>
                    </a:lnR>
                    <a:lnT cap="flat">
                      <a:noFill/>
                    </a:lnT>
                    <a:lnB cap="flat">
                      <a:noFill/>
                    </a:lnB>
                    <a:lnTlToBr>
                      <a:noFill/>
                    </a:lnTlToBr>
                    <a:lnBlToTr>
                      <a:noFill/>
                    </a:lnBlToTr>
                    <a:noFill/>
                  </a:tcPr>
                </a:tc>
                <a:tc>
                  <a:txBody>
                    <a:bodyPr/>
                    <a:p>
                      <a:pPr algn="l">
                        <a:buNone/>
                      </a:pPr>
                      <a:r>
                        <a:rPr lang="en-US" sz="1400">
                          <a:solidFill>
                            <a:srgbClr val="000000"/>
                          </a:solidFill>
                          <a:latin typeface="宋体" panose="02010600030101010101" pitchFamily="2" charset="-122"/>
                        </a:rPr>
                        <a:t>22</a:t>
                      </a:r>
                      <a:endParaRPr lang="en-US" altLang="en-US" sz="1400">
                        <a:solidFill>
                          <a:srgbClr val="000000"/>
                        </a:solidFill>
                        <a:latin typeface="宋体" panose="02010600030101010101" pitchFamily="2" charset="-122"/>
                      </a:endParaRPr>
                    </a:p>
                  </a:txBody>
                  <a:tcPr marL="12700" marR="12700" marT="12700" vert="horz" anchor="ctr">
                    <a:lnL>
                      <a:noFill/>
                    </a:lnL>
                    <a:lnR>
                      <a:noFill/>
                    </a:lnR>
                    <a:lnT cap="flat">
                      <a:noFill/>
                    </a:lnT>
                    <a:lnB cap="flat">
                      <a:noFill/>
                    </a:lnB>
                    <a:lnTlToBr>
                      <a:noFill/>
                    </a:lnTlToBr>
                    <a:lnBlToTr>
                      <a:noFill/>
                    </a:lnBlToTr>
                    <a:noFill/>
                  </a:tcPr>
                </a:tc>
                <a:tc>
                  <a:txBody>
                    <a:bodyPr/>
                    <a:p>
                      <a:pPr algn="l">
                        <a:buNone/>
                      </a:pPr>
                      <a:r>
                        <a:rPr lang="en-US" sz="1400">
                          <a:solidFill>
                            <a:srgbClr val="000000"/>
                          </a:solidFill>
                          <a:latin typeface="宋体" panose="02010600030101010101" pitchFamily="2" charset="-122"/>
                        </a:rPr>
                        <a:t>17</a:t>
                      </a:r>
                      <a:endParaRPr lang="en-US" altLang="en-US" sz="1400">
                        <a:solidFill>
                          <a:srgbClr val="000000"/>
                        </a:solidFill>
                        <a:latin typeface="宋体" panose="02010600030101010101" pitchFamily="2" charset="-122"/>
                      </a:endParaRPr>
                    </a:p>
                  </a:txBody>
                  <a:tcPr marL="12700" marR="12700" marT="12700" vert="horz" anchor="ctr">
                    <a:lnL>
                      <a:noFill/>
                    </a:lnL>
                    <a:lnR cap="flat">
                      <a:noFill/>
                    </a:lnR>
                    <a:lnT cap="flat">
                      <a:noFill/>
                    </a:lnT>
                    <a:lnB cap="flat">
                      <a:noFill/>
                    </a:lnB>
                    <a:lnTlToBr>
                      <a:noFill/>
                    </a:lnTlToBr>
                    <a:lnBlToTr>
                      <a:noFill/>
                    </a:lnBlToTr>
                    <a:noFill/>
                  </a:tcPr>
                </a:tc>
                <a:tc>
                  <a:txBody>
                    <a:bodyPr/>
                    <a:p>
                      <a:pPr algn="l">
                        <a:buNone/>
                      </a:pPr>
                      <a:r>
                        <a:rPr lang="en-US" sz="1400">
                          <a:solidFill>
                            <a:srgbClr val="000000"/>
                          </a:solidFill>
                          <a:latin typeface="宋体" panose="02010600030101010101" pitchFamily="2" charset="-122"/>
                        </a:rPr>
                        <a:t>76</a:t>
                      </a:r>
                      <a:endParaRPr lang="en-US" altLang="en-US" sz="1400">
                        <a:solidFill>
                          <a:srgbClr val="000000"/>
                        </a:solidFill>
                        <a:latin typeface="宋体" panose="02010600030101010101" pitchFamily="2" charset="-122"/>
                      </a:endParaRPr>
                    </a:p>
                  </a:txBody>
                  <a:tcPr marL="12700" marR="12700" marT="12700" vert="horz" anchor="ctr">
                    <a:lnL>
                      <a:noFill/>
                    </a:lnL>
                    <a:lnR cap="flat">
                      <a:noFill/>
                    </a:lnR>
                    <a:lnT cap="flat">
                      <a:noFill/>
                    </a:lnT>
                    <a:lnB cap="flat">
                      <a:noFill/>
                    </a:lnB>
                    <a:lnTlToBr>
                      <a:noFill/>
                    </a:lnTlToBr>
                    <a:lnBlToTr>
                      <a:noFill/>
                    </a:lnBlToTr>
                    <a:noFill/>
                  </a:tcPr>
                </a:tc>
                <a:tc>
                  <a:txBody>
                    <a:bodyPr/>
                    <a:p>
                      <a:pPr algn="l">
                        <a:buNone/>
                      </a:pPr>
                      <a:r>
                        <a:rPr lang="en-US" sz="1400">
                          <a:solidFill>
                            <a:srgbClr val="000000"/>
                          </a:solidFill>
                          <a:latin typeface="宋体" panose="02010600030101010101" pitchFamily="2" charset="-122"/>
                        </a:rPr>
                        <a:t>1</a:t>
                      </a:r>
                      <a:endParaRPr lang="en-US" altLang="en-US" sz="1400">
                        <a:solidFill>
                          <a:srgbClr val="000000"/>
                        </a:solidFill>
                        <a:latin typeface="宋体" panose="02010600030101010101" pitchFamily="2" charset="-122"/>
                      </a:endParaRPr>
                    </a:p>
                  </a:txBody>
                  <a:tcPr marL="12700" marR="12700" marT="12700" vert="horz" anchor="ctr">
                    <a:lnL>
                      <a:noFill/>
                    </a:lnL>
                    <a:lnR cap="flat">
                      <a:noFill/>
                    </a:lnR>
                    <a:lnT cap="flat">
                      <a:noFill/>
                    </a:lnT>
                    <a:lnB cap="flat">
                      <a:noFill/>
                    </a:lnB>
                    <a:lnTlToBr>
                      <a:noFill/>
                    </a:lnTlToBr>
                    <a:lnBlToTr>
                      <a:noFill/>
                    </a:lnBlToTr>
                    <a:noFill/>
                  </a:tcPr>
                </a:tc>
              </a:tr>
              <a:tr h="271780">
                <a:tc>
                  <a:txBody>
                    <a:bodyPr/>
                    <a:p>
                      <a:pPr algn="l">
                        <a:buNone/>
                      </a:pPr>
                      <a:r>
                        <a:rPr lang="en-US" sz="1400">
                          <a:solidFill>
                            <a:srgbClr val="000000"/>
                          </a:solidFill>
                          <a:latin typeface="宋体" panose="02010600030101010101" pitchFamily="2" charset="-122"/>
                        </a:rPr>
                        <a:t>7</a:t>
                      </a:r>
                      <a:endParaRPr lang="en-US" altLang="en-US" sz="1400">
                        <a:solidFill>
                          <a:srgbClr val="000000"/>
                        </a:solidFill>
                        <a:latin typeface="宋体" panose="02010600030101010101" pitchFamily="2" charset="-122"/>
                      </a:endParaRPr>
                    </a:p>
                  </a:txBody>
                  <a:tcPr marL="12700" marR="12700" marT="12700" vert="horz" anchor="ctr">
                    <a:lnL>
                      <a:noFill/>
                    </a:lnL>
                    <a:lnR>
                      <a:noFill/>
                    </a:lnR>
                    <a:lnT cap="flat">
                      <a:noFill/>
                    </a:lnT>
                    <a:lnB cap="flat">
                      <a:noFill/>
                    </a:lnB>
                    <a:lnTlToBr>
                      <a:noFill/>
                    </a:lnTlToBr>
                    <a:lnBlToTr>
                      <a:noFill/>
                    </a:lnBlToTr>
                    <a:noFill/>
                  </a:tcPr>
                </a:tc>
                <a:tc>
                  <a:txBody>
                    <a:bodyPr/>
                    <a:p>
                      <a:pPr algn="l">
                        <a:buNone/>
                      </a:pPr>
                      <a:r>
                        <a:rPr lang="en-US" sz="1400">
                          <a:solidFill>
                            <a:srgbClr val="000000"/>
                          </a:solidFill>
                          <a:latin typeface="宋体" panose="02010600030101010101" pitchFamily="2" charset="-122"/>
                        </a:rPr>
                        <a:t>Female</a:t>
                      </a:r>
                      <a:endParaRPr lang="en-US" altLang="en-US" sz="1400">
                        <a:solidFill>
                          <a:srgbClr val="000000"/>
                        </a:solidFill>
                        <a:latin typeface="宋体" panose="02010600030101010101" pitchFamily="2" charset="-122"/>
                      </a:endParaRPr>
                    </a:p>
                  </a:txBody>
                  <a:tcPr marL="12700" marR="12700" marT="12700" vert="horz" anchor="ctr">
                    <a:lnL>
                      <a:noFill/>
                    </a:lnL>
                    <a:lnR>
                      <a:noFill/>
                    </a:lnR>
                    <a:lnT cap="flat">
                      <a:noFill/>
                    </a:lnT>
                    <a:lnB cap="flat">
                      <a:noFill/>
                    </a:lnB>
                    <a:lnTlToBr>
                      <a:noFill/>
                    </a:lnTlToBr>
                    <a:lnBlToTr>
                      <a:noFill/>
                    </a:lnBlToTr>
                    <a:noFill/>
                  </a:tcPr>
                </a:tc>
                <a:tc>
                  <a:txBody>
                    <a:bodyPr/>
                    <a:p>
                      <a:pPr algn="l">
                        <a:buNone/>
                      </a:pPr>
                      <a:r>
                        <a:rPr lang="en-US" sz="1400">
                          <a:solidFill>
                            <a:srgbClr val="000000"/>
                          </a:solidFill>
                          <a:latin typeface="宋体" panose="02010600030101010101" pitchFamily="2" charset="-122"/>
                        </a:rPr>
                        <a:t>35</a:t>
                      </a:r>
                      <a:endParaRPr lang="en-US" altLang="en-US" sz="1400">
                        <a:solidFill>
                          <a:srgbClr val="000000"/>
                        </a:solidFill>
                        <a:latin typeface="宋体" panose="02010600030101010101" pitchFamily="2" charset="-122"/>
                      </a:endParaRPr>
                    </a:p>
                  </a:txBody>
                  <a:tcPr marL="12700" marR="12700" marT="12700" vert="horz" anchor="ctr">
                    <a:lnL>
                      <a:noFill/>
                    </a:lnL>
                    <a:lnR>
                      <a:noFill/>
                    </a:lnR>
                    <a:lnT cap="flat">
                      <a:noFill/>
                    </a:lnT>
                    <a:lnB cap="flat">
                      <a:noFill/>
                    </a:lnB>
                    <a:lnTlToBr>
                      <a:noFill/>
                    </a:lnTlToBr>
                    <a:lnBlToTr>
                      <a:noFill/>
                    </a:lnBlToTr>
                    <a:noFill/>
                  </a:tcPr>
                </a:tc>
                <a:tc>
                  <a:txBody>
                    <a:bodyPr/>
                    <a:p>
                      <a:pPr algn="l">
                        <a:buNone/>
                      </a:pPr>
                      <a:r>
                        <a:rPr lang="en-US" sz="1400">
                          <a:solidFill>
                            <a:srgbClr val="000000"/>
                          </a:solidFill>
                          <a:latin typeface="宋体" panose="02010600030101010101" pitchFamily="2" charset="-122"/>
                        </a:rPr>
                        <a:t>18</a:t>
                      </a:r>
                      <a:endParaRPr lang="en-US" altLang="en-US" sz="1400">
                        <a:solidFill>
                          <a:srgbClr val="000000"/>
                        </a:solidFill>
                        <a:latin typeface="宋体" panose="02010600030101010101" pitchFamily="2" charset="-122"/>
                      </a:endParaRPr>
                    </a:p>
                  </a:txBody>
                  <a:tcPr marL="12700" marR="12700" marT="12700" vert="horz" anchor="ctr">
                    <a:lnL>
                      <a:noFill/>
                    </a:lnL>
                    <a:lnR cap="flat">
                      <a:noFill/>
                    </a:lnR>
                    <a:lnT cap="flat">
                      <a:noFill/>
                    </a:lnT>
                    <a:lnB cap="flat">
                      <a:noFill/>
                    </a:lnB>
                    <a:lnTlToBr>
                      <a:noFill/>
                    </a:lnTlToBr>
                    <a:lnBlToTr>
                      <a:noFill/>
                    </a:lnBlToTr>
                    <a:noFill/>
                  </a:tcPr>
                </a:tc>
                <a:tc>
                  <a:txBody>
                    <a:bodyPr/>
                    <a:p>
                      <a:pPr algn="l">
                        <a:buNone/>
                      </a:pPr>
                      <a:r>
                        <a:rPr lang="en-US" sz="1400">
                          <a:solidFill>
                            <a:srgbClr val="000000"/>
                          </a:solidFill>
                          <a:latin typeface="宋体" panose="02010600030101010101" pitchFamily="2" charset="-122"/>
                        </a:rPr>
                        <a:t>6</a:t>
                      </a:r>
                      <a:endParaRPr lang="en-US" altLang="en-US" sz="1400">
                        <a:solidFill>
                          <a:srgbClr val="000000"/>
                        </a:solidFill>
                        <a:latin typeface="宋体" panose="02010600030101010101" pitchFamily="2" charset="-122"/>
                      </a:endParaRPr>
                    </a:p>
                  </a:txBody>
                  <a:tcPr marL="12700" marR="12700" marT="12700" vert="horz" anchor="ctr">
                    <a:lnL>
                      <a:noFill/>
                    </a:lnL>
                    <a:lnR cap="flat">
                      <a:noFill/>
                    </a:lnR>
                    <a:lnT cap="flat">
                      <a:noFill/>
                    </a:lnT>
                    <a:lnB cap="flat">
                      <a:noFill/>
                    </a:lnB>
                    <a:lnTlToBr>
                      <a:noFill/>
                    </a:lnTlToBr>
                    <a:lnBlToTr>
                      <a:noFill/>
                    </a:lnBlToTr>
                    <a:noFill/>
                  </a:tcPr>
                </a:tc>
                <a:tc>
                  <a:txBody>
                    <a:bodyPr/>
                    <a:p>
                      <a:pPr algn="l">
                        <a:buNone/>
                      </a:pPr>
                      <a:r>
                        <a:rPr lang="en-US" sz="1400">
                          <a:solidFill>
                            <a:srgbClr val="000000"/>
                          </a:solidFill>
                          <a:latin typeface="宋体" panose="02010600030101010101" pitchFamily="2" charset="-122"/>
                        </a:rPr>
                        <a:t>1</a:t>
                      </a:r>
                      <a:endParaRPr lang="en-US" altLang="en-US" sz="1400">
                        <a:solidFill>
                          <a:srgbClr val="000000"/>
                        </a:solidFill>
                        <a:latin typeface="宋体" panose="02010600030101010101" pitchFamily="2" charset="-122"/>
                      </a:endParaRPr>
                    </a:p>
                  </a:txBody>
                  <a:tcPr marL="12700" marR="12700" marT="12700" vert="horz" anchor="ctr">
                    <a:lnL>
                      <a:noFill/>
                    </a:lnL>
                    <a:lnR cap="flat">
                      <a:noFill/>
                    </a:lnR>
                    <a:lnT cap="flat">
                      <a:noFill/>
                    </a:lnT>
                    <a:lnB cap="flat">
                      <a:noFill/>
                    </a:lnB>
                    <a:lnTlToBr>
                      <a:noFill/>
                    </a:lnTlToBr>
                    <a:lnBlToTr>
                      <a:noFill/>
                    </a:lnBlToTr>
                    <a:noFill/>
                  </a:tcPr>
                </a:tc>
              </a:tr>
              <a:tr h="274955">
                <a:tc>
                  <a:txBody>
                    <a:bodyPr/>
                    <a:p>
                      <a:pPr algn="l">
                        <a:buNone/>
                      </a:pPr>
                      <a:r>
                        <a:rPr lang="en-US" sz="1400">
                          <a:solidFill>
                            <a:srgbClr val="000000"/>
                          </a:solidFill>
                          <a:latin typeface="宋体" panose="02010600030101010101" pitchFamily="2" charset="-122"/>
                        </a:rPr>
                        <a:t>8</a:t>
                      </a:r>
                      <a:endParaRPr lang="en-US" altLang="en-US" sz="1400">
                        <a:solidFill>
                          <a:srgbClr val="000000"/>
                        </a:solidFill>
                        <a:latin typeface="宋体" panose="02010600030101010101" pitchFamily="2" charset="-122"/>
                      </a:endParaRPr>
                    </a:p>
                  </a:txBody>
                  <a:tcPr marL="12700" marR="12700" marT="12700" vert="horz" anchor="ctr">
                    <a:lnL>
                      <a:noFill/>
                    </a:lnL>
                    <a:lnR>
                      <a:noFill/>
                    </a:lnR>
                    <a:lnT cap="flat">
                      <a:noFill/>
                    </a:lnT>
                    <a:lnB cap="flat">
                      <a:noFill/>
                    </a:lnB>
                    <a:lnTlToBr>
                      <a:noFill/>
                    </a:lnTlToBr>
                    <a:lnBlToTr>
                      <a:noFill/>
                    </a:lnBlToTr>
                    <a:noFill/>
                  </a:tcPr>
                </a:tc>
                <a:tc>
                  <a:txBody>
                    <a:bodyPr/>
                    <a:p>
                      <a:pPr algn="l">
                        <a:buNone/>
                      </a:pPr>
                      <a:r>
                        <a:rPr lang="en-US" sz="1400">
                          <a:solidFill>
                            <a:srgbClr val="000000"/>
                          </a:solidFill>
                          <a:latin typeface="宋体" panose="02010600030101010101" pitchFamily="2" charset="-122"/>
                        </a:rPr>
                        <a:t>Female</a:t>
                      </a:r>
                      <a:endParaRPr lang="en-US" altLang="en-US" sz="1400">
                        <a:solidFill>
                          <a:srgbClr val="000000"/>
                        </a:solidFill>
                        <a:latin typeface="宋体" panose="02010600030101010101" pitchFamily="2" charset="-122"/>
                      </a:endParaRPr>
                    </a:p>
                  </a:txBody>
                  <a:tcPr marL="12700" marR="12700" marT="12700" vert="horz" anchor="ctr">
                    <a:lnL>
                      <a:noFill/>
                    </a:lnL>
                    <a:lnR>
                      <a:noFill/>
                    </a:lnR>
                    <a:lnT cap="flat">
                      <a:noFill/>
                    </a:lnT>
                    <a:lnB cap="flat">
                      <a:noFill/>
                    </a:lnB>
                    <a:lnTlToBr>
                      <a:noFill/>
                    </a:lnTlToBr>
                    <a:lnBlToTr>
                      <a:noFill/>
                    </a:lnBlToTr>
                    <a:noFill/>
                  </a:tcPr>
                </a:tc>
                <a:tc>
                  <a:txBody>
                    <a:bodyPr/>
                    <a:p>
                      <a:pPr algn="l">
                        <a:buNone/>
                      </a:pPr>
                      <a:r>
                        <a:rPr lang="en-US" sz="1400">
                          <a:solidFill>
                            <a:srgbClr val="000000"/>
                          </a:solidFill>
                          <a:latin typeface="宋体" panose="02010600030101010101" pitchFamily="2" charset="-122"/>
                        </a:rPr>
                        <a:t>23</a:t>
                      </a:r>
                      <a:endParaRPr lang="en-US" altLang="en-US" sz="1400">
                        <a:solidFill>
                          <a:srgbClr val="000000"/>
                        </a:solidFill>
                        <a:latin typeface="宋体" panose="02010600030101010101" pitchFamily="2" charset="-122"/>
                      </a:endParaRPr>
                    </a:p>
                  </a:txBody>
                  <a:tcPr marL="12700" marR="12700" marT="12700" vert="horz" anchor="ctr">
                    <a:lnL>
                      <a:noFill/>
                    </a:lnL>
                    <a:lnR>
                      <a:noFill/>
                    </a:lnR>
                    <a:lnT cap="flat">
                      <a:noFill/>
                    </a:lnT>
                    <a:lnB cap="flat">
                      <a:noFill/>
                    </a:lnB>
                    <a:lnTlToBr>
                      <a:noFill/>
                    </a:lnTlToBr>
                    <a:lnBlToTr>
                      <a:noFill/>
                    </a:lnBlToTr>
                    <a:noFill/>
                  </a:tcPr>
                </a:tc>
                <a:tc>
                  <a:txBody>
                    <a:bodyPr/>
                    <a:p>
                      <a:pPr algn="l">
                        <a:buNone/>
                      </a:pPr>
                      <a:r>
                        <a:rPr lang="en-US" sz="1400">
                          <a:solidFill>
                            <a:srgbClr val="000000"/>
                          </a:solidFill>
                          <a:latin typeface="宋体" panose="02010600030101010101" pitchFamily="2" charset="-122"/>
                        </a:rPr>
                        <a:t>18</a:t>
                      </a:r>
                      <a:endParaRPr lang="en-US" altLang="en-US" sz="1400">
                        <a:solidFill>
                          <a:srgbClr val="000000"/>
                        </a:solidFill>
                        <a:latin typeface="宋体" panose="02010600030101010101" pitchFamily="2" charset="-122"/>
                      </a:endParaRPr>
                    </a:p>
                  </a:txBody>
                  <a:tcPr marL="12700" marR="12700" marT="12700" vert="horz" anchor="ctr">
                    <a:lnL>
                      <a:noFill/>
                    </a:lnL>
                    <a:lnR cap="flat">
                      <a:noFill/>
                    </a:lnR>
                    <a:lnT cap="flat">
                      <a:noFill/>
                    </a:lnT>
                    <a:lnB cap="flat">
                      <a:noFill/>
                    </a:lnB>
                    <a:lnTlToBr>
                      <a:noFill/>
                    </a:lnTlToBr>
                    <a:lnBlToTr>
                      <a:noFill/>
                    </a:lnBlToTr>
                    <a:noFill/>
                  </a:tcPr>
                </a:tc>
                <a:tc>
                  <a:txBody>
                    <a:bodyPr/>
                    <a:p>
                      <a:pPr algn="l">
                        <a:buNone/>
                      </a:pPr>
                      <a:r>
                        <a:rPr lang="en-US" sz="1400">
                          <a:solidFill>
                            <a:srgbClr val="000000"/>
                          </a:solidFill>
                          <a:latin typeface="宋体" panose="02010600030101010101" pitchFamily="2" charset="-122"/>
                        </a:rPr>
                        <a:t>94</a:t>
                      </a:r>
                      <a:endParaRPr lang="en-US" altLang="en-US" sz="1400">
                        <a:solidFill>
                          <a:srgbClr val="000000"/>
                        </a:solidFill>
                        <a:latin typeface="宋体" panose="02010600030101010101" pitchFamily="2" charset="-122"/>
                      </a:endParaRPr>
                    </a:p>
                  </a:txBody>
                  <a:tcPr marL="12700" marR="12700" marT="12700" vert="horz" anchor="ctr">
                    <a:lnL>
                      <a:noFill/>
                    </a:lnL>
                    <a:lnR cap="flat">
                      <a:noFill/>
                    </a:lnR>
                    <a:lnT cap="flat">
                      <a:noFill/>
                    </a:lnT>
                    <a:lnB cap="flat">
                      <a:noFill/>
                    </a:lnB>
                    <a:lnTlToBr>
                      <a:noFill/>
                    </a:lnTlToBr>
                    <a:lnBlToTr>
                      <a:noFill/>
                    </a:lnBlToTr>
                    <a:noFill/>
                  </a:tcPr>
                </a:tc>
                <a:tc>
                  <a:txBody>
                    <a:bodyPr/>
                    <a:p>
                      <a:pPr algn="l">
                        <a:buNone/>
                      </a:pPr>
                      <a:r>
                        <a:rPr lang="en-US" sz="1400">
                          <a:solidFill>
                            <a:srgbClr val="000000"/>
                          </a:solidFill>
                          <a:latin typeface="宋体" panose="02010600030101010101" pitchFamily="2" charset="-122"/>
                        </a:rPr>
                        <a:t>1</a:t>
                      </a:r>
                      <a:endParaRPr lang="en-US" altLang="en-US" sz="1400">
                        <a:solidFill>
                          <a:srgbClr val="000000"/>
                        </a:solidFill>
                        <a:latin typeface="宋体" panose="02010600030101010101" pitchFamily="2" charset="-122"/>
                      </a:endParaRPr>
                    </a:p>
                  </a:txBody>
                  <a:tcPr marL="12700" marR="12700" marT="12700" vert="horz" anchor="ctr">
                    <a:lnL>
                      <a:noFill/>
                    </a:lnL>
                    <a:lnR cap="flat">
                      <a:noFill/>
                    </a:lnR>
                    <a:lnT cap="flat">
                      <a:noFill/>
                    </a:lnT>
                    <a:lnB cap="flat">
                      <a:noFill/>
                    </a:lnB>
                    <a:lnTlToBr>
                      <a:noFill/>
                    </a:lnTlToBr>
                    <a:lnBlToTr>
                      <a:noFill/>
                    </a:lnBlToTr>
                    <a:noFill/>
                  </a:tcPr>
                </a:tc>
              </a:tr>
              <a:tr h="318135">
                <a:tc>
                  <a:txBody>
                    <a:bodyPr/>
                    <a:p>
                      <a:pPr algn="l">
                        <a:buNone/>
                      </a:pPr>
                      <a:r>
                        <a:rPr lang="en-US" sz="1400">
                          <a:solidFill>
                            <a:srgbClr val="000000"/>
                          </a:solidFill>
                          <a:latin typeface="宋体" panose="02010600030101010101" pitchFamily="2" charset="-122"/>
                        </a:rPr>
                        <a:t>9</a:t>
                      </a:r>
                      <a:endParaRPr lang="en-US" altLang="en-US" sz="1400">
                        <a:solidFill>
                          <a:srgbClr val="000000"/>
                        </a:solidFill>
                        <a:latin typeface="宋体" panose="02010600030101010101" pitchFamily="2" charset="-122"/>
                      </a:endParaRPr>
                    </a:p>
                  </a:txBody>
                  <a:tcPr marL="12700" marR="12700" marT="12700" vert="horz" anchor="ctr">
                    <a:lnL>
                      <a:noFill/>
                    </a:lnL>
                    <a:lnR>
                      <a:noFill/>
                    </a:lnR>
                    <a:lnT cap="flat">
                      <a:noFill/>
                    </a:lnT>
                    <a:lnB cap="flat">
                      <a:noFill/>
                    </a:lnB>
                    <a:lnTlToBr>
                      <a:noFill/>
                    </a:lnTlToBr>
                    <a:lnBlToTr>
                      <a:noFill/>
                    </a:lnBlToTr>
                    <a:noFill/>
                  </a:tcPr>
                </a:tc>
                <a:tc>
                  <a:txBody>
                    <a:bodyPr/>
                    <a:p>
                      <a:pPr algn="l">
                        <a:buNone/>
                      </a:pPr>
                      <a:r>
                        <a:rPr lang="en-US" sz="1400">
                          <a:solidFill>
                            <a:srgbClr val="000000"/>
                          </a:solidFill>
                          <a:latin typeface="宋体" panose="02010600030101010101" pitchFamily="2" charset="-122"/>
                        </a:rPr>
                        <a:t>Male</a:t>
                      </a:r>
                      <a:endParaRPr lang="en-US" altLang="en-US" sz="1400">
                        <a:solidFill>
                          <a:srgbClr val="000000"/>
                        </a:solidFill>
                        <a:latin typeface="宋体" panose="02010600030101010101" pitchFamily="2" charset="-122"/>
                      </a:endParaRPr>
                    </a:p>
                  </a:txBody>
                  <a:tcPr marL="12700" marR="12700" marT="12700" vert="horz" anchor="ctr">
                    <a:lnL>
                      <a:noFill/>
                    </a:lnL>
                    <a:lnR>
                      <a:noFill/>
                    </a:lnR>
                    <a:lnT cap="flat">
                      <a:noFill/>
                    </a:lnT>
                    <a:lnB cap="flat">
                      <a:noFill/>
                    </a:lnB>
                    <a:lnTlToBr>
                      <a:noFill/>
                    </a:lnTlToBr>
                    <a:lnBlToTr>
                      <a:noFill/>
                    </a:lnBlToTr>
                    <a:noFill/>
                  </a:tcPr>
                </a:tc>
                <a:tc>
                  <a:txBody>
                    <a:bodyPr/>
                    <a:p>
                      <a:pPr algn="l">
                        <a:buNone/>
                      </a:pPr>
                      <a:r>
                        <a:rPr lang="en-US" sz="1400">
                          <a:solidFill>
                            <a:srgbClr val="000000"/>
                          </a:solidFill>
                          <a:latin typeface="宋体" panose="02010600030101010101" pitchFamily="2" charset="-122"/>
                        </a:rPr>
                        <a:t>64</a:t>
                      </a:r>
                      <a:endParaRPr lang="en-US" altLang="en-US" sz="1400">
                        <a:solidFill>
                          <a:srgbClr val="000000"/>
                        </a:solidFill>
                        <a:latin typeface="宋体" panose="02010600030101010101" pitchFamily="2" charset="-122"/>
                      </a:endParaRPr>
                    </a:p>
                  </a:txBody>
                  <a:tcPr marL="12700" marR="12700" marT="12700" vert="horz" anchor="ctr">
                    <a:lnL>
                      <a:noFill/>
                    </a:lnL>
                    <a:lnR>
                      <a:noFill/>
                    </a:lnR>
                    <a:lnT cap="flat">
                      <a:noFill/>
                    </a:lnT>
                    <a:lnB cap="flat">
                      <a:noFill/>
                    </a:lnB>
                    <a:lnTlToBr>
                      <a:noFill/>
                    </a:lnTlToBr>
                    <a:lnBlToTr>
                      <a:noFill/>
                    </a:lnBlToTr>
                    <a:noFill/>
                  </a:tcPr>
                </a:tc>
                <a:tc>
                  <a:txBody>
                    <a:bodyPr/>
                    <a:p>
                      <a:pPr algn="l">
                        <a:buNone/>
                      </a:pPr>
                      <a:r>
                        <a:rPr lang="en-US" sz="1400">
                          <a:solidFill>
                            <a:srgbClr val="000000"/>
                          </a:solidFill>
                          <a:latin typeface="宋体" panose="02010600030101010101" pitchFamily="2" charset="-122"/>
                        </a:rPr>
                        <a:t>19</a:t>
                      </a:r>
                      <a:endParaRPr lang="en-US" altLang="en-US" sz="1400">
                        <a:solidFill>
                          <a:srgbClr val="000000"/>
                        </a:solidFill>
                        <a:latin typeface="宋体" panose="02010600030101010101" pitchFamily="2" charset="-122"/>
                      </a:endParaRPr>
                    </a:p>
                  </a:txBody>
                  <a:tcPr marL="12700" marR="12700" marT="12700" vert="horz" anchor="ctr">
                    <a:lnL>
                      <a:noFill/>
                    </a:lnL>
                    <a:lnR cap="flat">
                      <a:noFill/>
                    </a:lnR>
                    <a:lnT cap="flat">
                      <a:noFill/>
                    </a:lnT>
                    <a:lnB cap="flat">
                      <a:noFill/>
                    </a:lnB>
                    <a:lnTlToBr>
                      <a:noFill/>
                    </a:lnTlToBr>
                    <a:lnBlToTr>
                      <a:noFill/>
                    </a:lnBlToTr>
                    <a:noFill/>
                  </a:tcPr>
                </a:tc>
                <a:tc>
                  <a:txBody>
                    <a:bodyPr/>
                    <a:p>
                      <a:pPr algn="l">
                        <a:buNone/>
                      </a:pPr>
                      <a:r>
                        <a:rPr lang="en-US" sz="1400">
                          <a:solidFill>
                            <a:srgbClr val="000000"/>
                          </a:solidFill>
                          <a:latin typeface="宋体" panose="02010600030101010101" pitchFamily="2" charset="-122"/>
                        </a:rPr>
                        <a:t>3</a:t>
                      </a:r>
                      <a:endParaRPr lang="en-US" altLang="en-US" sz="1400">
                        <a:solidFill>
                          <a:srgbClr val="000000"/>
                        </a:solidFill>
                        <a:latin typeface="宋体" panose="02010600030101010101" pitchFamily="2" charset="-122"/>
                      </a:endParaRPr>
                    </a:p>
                  </a:txBody>
                  <a:tcPr marL="12700" marR="12700" marT="12700" vert="horz" anchor="ctr">
                    <a:lnL>
                      <a:noFill/>
                    </a:lnL>
                    <a:lnR cap="flat">
                      <a:noFill/>
                    </a:lnR>
                    <a:lnT cap="flat">
                      <a:noFill/>
                    </a:lnT>
                    <a:lnB cap="flat">
                      <a:noFill/>
                    </a:lnB>
                    <a:lnTlToBr>
                      <a:noFill/>
                    </a:lnTlToBr>
                    <a:lnBlToTr>
                      <a:noFill/>
                    </a:lnBlToTr>
                    <a:noFill/>
                  </a:tcPr>
                </a:tc>
                <a:tc>
                  <a:txBody>
                    <a:bodyPr/>
                    <a:p>
                      <a:pPr algn="l">
                        <a:buNone/>
                      </a:pPr>
                      <a:r>
                        <a:rPr lang="en-US" sz="1400">
                          <a:solidFill>
                            <a:srgbClr val="000000"/>
                          </a:solidFill>
                          <a:latin typeface="宋体" panose="02010600030101010101" pitchFamily="2" charset="-122"/>
                        </a:rPr>
                        <a:t>0</a:t>
                      </a:r>
                      <a:endParaRPr lang="en-US" altLang="en-US" sz="1400">
                        <a:solidFill>
                          <a:srgbClr val="000000"/>
                        </a:solidFill>
                        <a:latin typeface="宋体" panose="02010600030101010101" pitchFamily="2" charset="-122"/>
                      </a:endParaRPr>
                    </a:p>
                  </a:txBody>
                  <a:tcPr marL="12700" marR="12700" marT="12700" vert="horz" anchor="ctr">
                    <a:lnL>
                      <a:noFill/>
                    </a:lnL>
                    <a:lnR cap="flat">
                      <a:noFill/>
                    </a:lnR>
                    <a:lnT cap="flat">
                      <a:noFill/>
                    </a:lnT>
                    <a:lnB cap="flat">
                      <a:noFill/>
                    </a:lnB>
                    <a:lnTlToBr>
                      <a:noFill/>
                    </a:lnTlToBr>
                    <a:lnBlToTr>
                      <a:noFill/>
                    </a:lnBlToTr>
                    <a:noFill/>
                  </a:tcPr>
                </a:tc>
              </a:tr>
              <a:tr h="271780">
                <a:tc>
                  <a:txBody>
                    <a:bodyPr/>
                    <a:p>
                      <a:pPr algn="l">
                        <a:buNone/>
                      </a:pPr>
                      <a:r>
                        <a:rPr lang="en-US" sz="1400">
                          <a:solidFill>
                            <a:srgbClr val="000000"/>
                          </a:solidFill>
                          <a:latin typeface="宋体" panose="02010600030101010101" pitchFamily="2" charset="-122"/>
                        </a:rPr>
                        <a:t>10</a:t>
                      </a:r>
                      <a:endParaRPr lang="en-US" altLang="en-US" sz="1400">
                        <a:solidFill>
                          <a:srgbClr val="000000"/>
                        </a:solidFill>
                        <a:latin typeface="宋体" panose="02010600030101010101" pitchFamily="2" charset="-122"/>
                      </a:endParaRPr>
                    </a:p>
                  </a:txBody>
                  <a:tcPr marL="12700" marR="12700" marT="12700" vert="horz" anchor="ctr">
                    <a:lnL>
                      <a:noFill/>
                    </a:lnL>
                    <a:lnR>
                      <a:noFill/>
                    </a:lnR>
                    <a:lnT cap="flat">
                      <a:noFill/>
                    </a:lnT>
                    <a:lnB cap="flat">
                      <a:noFill/>
                    </a:lnB>
                    <a:lnTlToBr>
                      <a:noFill/>
                    </a:lnTlToBr>
                    <a:lnBlToTr>
                      <a:noFill/>
                    </a:lnBlToTr>
                    <a:noFill/>
                  </a:tcPr>
                </a:tc>
                <a:tc>
                  <a:txBody>
                    <a:bodyPr/>
                    <a:p>
                      <a:pPr algn="l">
                        <a:buNone/>
                      </a:pPr>
                      <a:r>
                        <a:rPr lang="en-US" sz="1400">
                          <a:solidFill>
                            <a:srgbClr val="000000"/>
                          </a:solidFill>
                          <a:latin typeface="宋体" panose="02010600030101010101" pitchFamily="2" charset="-122"/>
                        </a:rPr>
                        <a:t>Female</a:t>
                      </a:r>
                      <a:endParaRPr lang="en-US" altLang="en-US" sz="1400">
                        <a:solidFill>
                          <a:srgbClr val="000000"/>
                        </a:solidFill>
                        <a:latin typeface="宋体" panose="02010600030101010101" pitchFamily="2" charset="-122"/>
                      </a:endParaRPr>
                    </a:p>
                  </a:txBody>
                  <a:tcPr marL="12700" marR="12700" marT="12700" vert="horz" anchor="ctr">
                    <a:lnL>
                      <a:noFill/>
                    </a:lnL>
                    <a:lnR>
                      <a:noFill/>
                    </a:lnR>
                    <a:lnT cap="flat">
                      <a:noFill/>
                    </a:lnT>
                    <a:lnB cap="flat">
                      <a:noFill/>
                    </a:lnB>
                    <a:lnTlToBr>
                      <a:noFill/>
                    </a:lnTlToBr>
                    <a:lnBlToTr>
                      <a:noFill/>
                    </a:lnBlToTr>
                    <a:noFill/>
                  </a:tcPr>
                </a:tc>
                <a:tc>
                  <a:txBody>
                    <a:bodyPr/>
                    <a:p>
                      <a:pPr algn="l">
                        <a:buNone/>
                      </a:pPr>
                      <a:r>
                        <a:rPr lang="en-US" sz="1400">
                          <a:solidFill>
                            <a:srgbClr val="000000"/>
                          </a:solidFill>
                          <a:latin typeface="宋体" panose="02010600030101010101" pitchFamily="2" charset="-122"/>
                        </a:rPr>
                        <a:t>30</a:t>
                      </a:r>
                      <a:endParaRPr lang="en-US" altLang="en-US" sz="1400">
                        <a:solidFill>
                          <a:srgbClr val="000000"/>
                        </a:solidFill>
                        <a:latin typeface="宋体" panose="02010600030101010101" pitchFamily="2" charset="-122"/>
                      </a:endParaRPr>
                    </a:p>
                  </a:txBody>
                  <a:tcPr marL="12700" marR="12700" marT="12700" vert="horz" anchor="ctr">
                    <a:lnL>
                      <a:noFill/>
                    </a:lnL>
                    <a:lnR>
                      <a:noFill/>
                    </a:lnR>
                    <a:lnT cap="flat">
                      <a:noFill/>
                    </a:lnT>
                    <a:lnB cap="flat">
                      <a:noFill/>
                    </a:lnB>
                    <a:lnTlToBr>
                      <a:noFill/>
                    </a:lnTlToBr>
                    <a:lnBlToTr>
                      <a:noFill/>
                    </a:lnBlToTr>
                    <a:noFill/>
                  </a:tcPr>
                </a:tc>
                <a:tc>
                  <a:txBody>
                    <a:bodyPr/>
                    <a:p>
                      <a:pPr algn="l">
                        <a:buNone/>
                      </a:pPr>
                      <a:r>
                        <a:rPr lang="en-US" sz="1400">
                          <a:solidFill>
                            <a:srgbClr val="000000"/>
                          </a:solidFill>
                          <a:latin typeface="宋体" panose="02010600030101010101" pitchFamily="2" charset="-122"/>
                        </a:rPr>
                        <a:t>19</a:t>
                      </a:r>
                      <a:endParaRPr lang="en-US" altLang="en-US" sz="1400">
                        <a:solidFill>
                          <a:srgbClr val="000000"/>
                        </a:solidFill>
                        <a:latin typeface="宋体" panose="02010600030101010101" pitchFamily="2" charset="-122"/>
                      </a:endParaRPr>
                    </a:p>
                  </a:txBody>
                  <a:tcPr marL="12700" marR="12700" marT="12700" vert="horz" anchor="ctr">
                    <a:lnL>
                      <a:noFill/>
                    </a:lnL>
                    <a:lnR cap="flat">
                      <a:noFill/>
                    </a:lnR>
                    <a:lnT cap="flat">
                      <a:noFill/>
                    </a:lnT>
                    <a:lnB cap="flat">
                      <a:noFill/>
                    </a:lnB>
                    <a:lnTlToBr>
                      <a:noFill/>
                    </a:lnTlToBr>
                    <a:lnBlToTr>
                      <a:noFill/>
                    </a:lnBlToTr>
                    <a:noFill/>
                  </a:tcPr>
                </a:tc>
                <a:tc>
                  <a:txBody>
                    <a:bodyPr/>
                    <a:p>
                      <a:pPr algn="l">
                        <a:buNone/>
                      </a:pPr>
                      <a:r>
                        <a:rPr lang="en-US" sz="1400">
                          <a:solidFill>
                            <a:srgbClr val="000000"/>
                          </a:solidFill>
                          <a:latin typeface="宋体" panose="02010600030101010101" pitchFamily="2" charset="-122"/>
                        </a:rPr>
                        <a:t>72</a:t>
                      </a:r>
                      <a:endParaRPr lang="en-US" altLang="en-US" sz="1400">
                        <a:solidFill>
                          <a:srgbClr val="000000"/>
                        </a:solidFill>
                        <a:latin typeface="宋体" panose="02010600030101010101" pitchFamily="2" charset="-122"/>
                      </a:endParaRPr>
                    </a:p>
                  </a:txBody>
                  <a:tcPr marL="12700" marR="12700" marT="12700" vert="horz" anchor="ctr">
                    <a:lnL>
                      <a:noFill/>
                    </a:lnL>
                    <a:lnR cap="flat">
                      <a:noFill/>
                    </a:lnR>
                    <a:lnT cap="flat">
                      <a:noFill/>
                    </a:lnT>
                    <a:lnB cap="flat">
                      <a:noFill/>
                    </a:lnB>
                    <a:lnTlToBr>
                      <a:noFill/>
                    </a:lnTlToBr>
                    <a:lnBlToTr>
                      <a:noFill/>
                    </a:lnBlToTr>
                    <a:noFill/>
                  </a:tcPr>
                </a:tc>
                <a:tc>
                  <a:txBody>
                    <a:bodyPr/>
                    <a:p>
                      <a:pPr algn="l">
                        <a:buNone/>
                      </a:pPr>
                      <a:r>
                        <a:rPr lang="en-US" sz="1400">
                          <a:solidFill>
                            <a:srgbClr val="000000"/>
                          </a:solidFill>
                          <a:latin typeface="宋体" panose="02010600030101010101" pitchFamily="2" charset="-122"/>
                        </a:rPr>
                        <a:t>1</a:t>
                      </a:r>
                      <a:endParaRPr lang="en-US" altLang="en-US" sz="1400">
                        <a:solidFill>
                          <a:srgbClr val="000000"/>
                        </a:solidFill>
                        <a:latin typeface="宋体" panose="02010600030101010101" pitchFamily="2" charset="-122"/>
                      </a:endParaRPr>
                    </a:p>
                  </a:txBody>
                  <a:tcPr marL="12700" marR="12700" marT="12700" vert="horz" anchor="ctr">
                    <a:lnL>
                      <a:noFill/>
                    </a:lnL>
                    <a:lnR cap="flat">
                      <a:noFill/>
                    </a:lnR>
                    <a:lnT cap="flat">
                      <a:noFill/>
                    </a:lnT>
                    <a:lnB cap="flat">
                      <a:noFill/>
                    </a:lnB>
                    <a:lnTlToBr>
                      <a:noFill/>
                    </a:lnTlToBr>
                    <a:lnBlToTr>
                      <a:noFill/>
                    </a:lnBlToTr>
                    <a:noFill/>
                  </a:tcPr>
                </a:tc>
              </a:tr>
              <a:tr h="271780">
                <a:tc>
                  <a:txBody>
                    <a:bodyPr/>
                    <a:p>
                      <a:pPr algn="l">
                        <a:buNone/>
                      </a:pPr>
                      <a:r>
                        <a:rPr lang="en-US" altLang="zh-CN" sz="1400">
                          <a:solidFill>
                            <a:srgbClr val="000000"/>
                          </a:solidFill>
                          <a:latin typeface="宋体" panose="02010600030101010101" pitchFamily="2" charset="-122"/>
                          <a:ea typeface="宋体" panose="02010600030101010101" pitchFamily="2" charset="-122"/>
                        </a:rPr>
                        <a:t>...</a:t>
                      </a:r>
                      <a:endParaRPr lang="en-US" altLang="zh-CN" sz="1400">
                        <a:solidFill>
                          <a:srgbClr val="000000"/>
                        </a:solidFill>
                        <a:latin typeface="宋体" panose="02010600030101010101" pitchFamily="2" charset="-122"/>
                        <a:ea typeface="宋体" panose="02010600030101010101" pitchFamily="2" charset="-122"/>
                      </a:endParaRPr>
                    </a:p>
                  </a:txBody>
                  <a:tcPr marL="12700" marR="12700" marT="12700" vert="horz" anchor="ctr">
                    <a:lnL>
                      <a:noFill/>
                    </a:lnL>
                    <a:lnR>
                      <a:noFill/>
                    </a:lnR>
                    <a:lnT cap="flat">
                      <a:noFill/>
                    </a:lnT>
                    <a:lnB cap="flat">
                      <a:noFill/>
                    </a:lnB>
                    <a:lnTlToBr>
                      <a:noFill/>
                    </a:lnTlToBr>
                    <a:lnBlToTr>
                      <a:noFill/>
                    </a:lnBlToTr>
                    <a:noFill/>
                  </a:tcPr>
                </a:tc>
                <a:tc>
                  <a:txBody>
                    <a:bodyPr/>
                    <a:p>
                      <a:pPr algn="l">
                        <a:buNone/>
                      </a:pPr>
                      <a:r>
                        <a:rPr lang="en-US" altLang="zh-CN" sz="1400">
                          <a:solidFill>
                            <a:srgbClr val="000000"/>
                          </a:solidFill>
                          <a:latin typeface="宋体" panose="02010600030101010101" pitchFamily="2" charset="-122"/>
                          <a:ea typeface="宋体" panose="02010600030101010101" pitchFamily="2" charset="-122"/>
                          <a:sym typeface="+mn-ea"/>
                        </a:rPr>
                        <a:t>...</a:t>
                      </a:r>
                      <a:endParaRPr lang="en-US" altLang="zh-CN" sz="1400">
                        <a:solidFill>
                          <a:srgbClr val="000000"/>
                        </a:solidFill>
                        <a:latin typeface="宋体" panose="02010600030101010101" pitchFamily="2" charset="-122"/>
                        <a:ea typeface="宋体" panose="02010600030101010101" pitchFamily="2" charset="-122"/>
                        <a:sym typeface="+mn-ea"/>
                      </a:endParaRPr>
                    </a:p>
                  </a:txBody>
                  <a:tcPr marL="12700" marR="12700" marT="12700" vert="horz" anchor="ctr">
                    <a:lnL>
                      <a:noFill/>
                    </a:lnL>
                    <a:lnR>
                      <a:noFill/>
                    </a:lnR>
                    <a:lnT cap="flat">
                      <a:noFill/>
                    </a:lnT>
                    <a:lnB cap="flat">
                      <a:noFill/>
                    </a:lnB>
                    <a:lnTlToBr>
                      <a:noFill/>
                    </a:lnTlToBr>
                    <a:lnBlToTr>
                      <a:noFill/>
                    </a:lnBlToTr>
                    <a:noFill/>
                  </a:tcPr>
                </a:tc>
                <a:tc>
                  <a:txBody>
                    <a:bodyPr/>
                    <a:p>
                      <a:pPr algn="l">
                        <a:buNone/>
                      </a:pPr>
                      <a:r>
                        <a:rPr lang="en-US" altLang="zh-CN" sz="1400">
                          <a:solidFill>
                            <a:srgbClr val="000000"/>
                          </a:solidFill>
                          <a:latin typeface="宋体" panose="02010600030101010101" pitchFamily="2" charset="-122"/>
                          <a:ea typeface="宋体" panose="02010600030101010101" pitchFamily="2" charset="-122"/>
                          <a:sym typeface="+mn-ea"/>
                        </a:rPr>
                        <a:t>...</a:t>
                      </a:r>
                      <a:endParaRPr lang="en-US" altLang="zh-CN" sz="1400">
                        <a:solidFill>
                          <a:srgbClr val="000000"/>
                        </a:solidFill>
                        <a:latin typeface="宋体" panose="02010600030101010101" pitchFamily="2" charset="-122"/>
                        <a:ea typeface="宋体" panose="02010600030101010101" pitchFamily="2" charset="-122"/>
                        <a:sym typeface="+mn-ea"/>
                      </a:endParaRPr>
                    </a:p>
                  </a:txBody>
                  <a:tcPr marL="12700" marR="12700" marT="12700" vert="horz" anchor="ctr">
                    <a:lnL>
                      <a:noFill/>
                    </a:lnL>
                    <a:lnR>
                      <a:noFill/>
                    </a:lnR>
                    <a:lnT cap="flat">
                      <a:noFill/>
                    </a:lnT>
                    <a:lnB cap="flat">
                      <a:noFill/>
                    </a:lnB>
                    <a:lnTlToBr>
                      <a:noFill/>
                    </a:lnTlToBr>
                    <a:lnBlToTr>
                      <a:noFill/>
                    </a:lnBlToTr>
                    <a:noFill/>
                  </a:tcPr>
                </a:tc>
                <a:tc>
                  <a:txBody>
                    <a:bodyPr/>
                    <a:p>
                      <a:pPr algn="l">
                        <a:buNone/>
                      </a:pPr>
                      <a:r>
                        <a:rPr lang="en-US" altLang="zh-CN" sz="1400">
                          <a:solidFill>
                            <a:srgbClr val="000000"/>
                          </a:solidFill>
                          <a:latin typeface="宋体" panose="02010600030101010101" pitchFamily="2" charset="-122"/>
                          <a:ea typeface="宋体" panose="02010600030101010101" pitchFamily="2" charset="-122"/>
                          <a:sym typeface="+mn-ea"/>
                        </a:rPr>
                        <a:t>...</a:t>
                      </a:r>
                      <a:endParaRPr lang="en-US" altLang="zh-CN" sz="1400">
                        <a:solidFill>
                          <a:srgbClr val="000000"/>
                        </a:solidFill>
                        <a:latin typeface="宋体" panose="02010600030101010101" pitchFamily="2" charset="-122"/>
                        <a:ea typeface="宋体" panose="02010600030101010101" pitchFamily="2" charset="-122"/>
                        <a:sym typeface="+mn-ea"/>
                      </a:endParaRPr>
                    </a:p>
                  </a:txBody>
                  <a:tcPr marL="12700" marR="12700" marT="12700" vert="horz" anchor="ctr">
                    <a:lnL>
                      <a:noFill/>
                    </a:lnL>
                    <a:lnR cap="flat">
                      <a:noFill/>
                    </a:lnR>
                    <a:lnT cap="flat">
                      <a:noFill/>
                    </a:lnT>
                    <a:lnB cap="flat">
                      <a:noFill/>
                    </a:lnB>
                    <a:lnTlToBr>
                      <a:noFill/>
                    </a:lnTlToBr>
                    <a:lnBlToTr>
                      <a:noFill/>
                    </a:lnBlToTr>
                    <a:noFill/>
                  </a:tcPr>
                </a:tc>
                <a:tc>
                  <a:txBody>
                    <a:bodyPr/>
                    <a:p>
                      <a:pPr algn="l">
                        <a:buNone/>
                      </a:pPr>
                      <a:r>
                        <a:rPr lang="en-US" altLang="zh-CN" sz="1400">
                          <a:solidFill>
                            <a:srgbClr val="000000"/>
                          </a:solidFill>
                          <a:latin typeface="宋体" panose="02010600030101010101" pitchFamily="2" charset="-122"/>
                          <a:ea typeface="宋体" panose="02010600030101010101" pitchFamily="2" charset="-122"/>
                          <a:sym typeface="+mn-ea"/>
                        </a:rPr>
                        <a:t>...</a:t>
                      </a:r>
                      <a:endParaRPr lang="en-US" altLang="zh-CN" sz="1400">
                        <a:solidFill>
                          <a:srgbClr val="000000"/>
                        </a:solidFill>
                        <a:latin typeface="宋体" panose="02010600030101010101" pitchFamily="2" charset="-122"/>
                        <a:ea typeface="宋体" panose="02010600030101010101" pitchFamily="2" charset="-122"/>
                        <a:sym typeface="+mn-ea"/>
                      </a:endParaRPr>
                    </a:p>
                  </a:txBody>
                  <a:tcPr marL="12700" marR="12700" marT="12700" vert="horz" anchor="ctr">
                    <a:lnL>
                      <a:noFill/>
                    </a:lnL>
                    <a:lnR cap="flat">
                      <a:noFill/>
                    </a:lnR>
                    <a:lnT cap="flat">
                      <a:noFill/>
                    </a:lnT>
                    <a:lnB cap="flat">
                      <a:noFill/>
                    </a:lnB>
                    <a:lnTlToBr>
                      <a:noFill/>
                    </a:lnTlToBr>
                    <a:lnBlToTr>
                      <a:noFill/>
                    </a:lnBlToTr>
                    <a:noFill/>
                  </a:tcPr>
                </a:tc>
                <a:tc>
                  <a:txBody>
                    <a:bodyPr/>
                    <a:p>
                      <a:pPr algn="l">
                        <a:buNone/>
                      </a:pPr>
                      <a:r>
                        <a:rPr lang="en-US" altLang="zh-CN" sz="1400">
                          <a:solidFill>
                            <a:srgbClr val="000000"/>
                          </a:solidFill>
                          <a:latin typeface="宋体" panose="02010600030101010101" pitchFamily="2" charset="-122"/>
                          <a:ea typeface="宋体" panose="02010600030101010101" pitchFamily="2" charset="-122"/>
                          <a:sym typeface="+mn-ea"/>
                        </a:rPr>
                        <a:t>...</a:t>
                      </a:r>
                      <a:endParaRPr lang="en-US" altLang="zh-CN" sz="1400">
                        <a:solidFill>
                          <a:srgbClr val="000000"/>
                        </a:solidFill>
                        <a:latin typeface="宋体" panose="02010600030101010101" pitchFamily="2" charset="-122"/>
                        <a:ea typeface="宋体" panose="02010600030101010101" pitchFamily="2" charset="-122"/>
                        <a:sym typeface="+mn-ea"/>
                      </a:endParaRPr>
                    </a:p>
                  </a:txBody>
                  <a:tcPr marL="12700" marR="12700" marT="12700" vert="horz" anchor="ctr">
                    <a:lnL>
                      <a:noFill/>
                    </a:lnL>
                    <a:lnR cap="flat">
                      <a:noFill/>
                    </a:lnR>
                    <a:lnT cap="flat">
                      <a:noFill/>
                    </a:lnT>
                    <a:lnB cap="flat">
                      <a:noFill/>
                    </a:lnB>
                    <a:lnTlToBr>
                      <a:noFill/>
                    </a:lnTlToBr>
                    <a:lnBlToTr>
                      <a:noFill/>
                    </a:lnBlToTr>
                    <a:noFill/>
                  </a:tcPr>
                </a:tc>
              </a:tr>
              <a:tr h="271780">
                <a:tc>
                  <a:txBody>
                    <a:bodyPr/>
                    <a:p>
                      <a:pPr algn="l">
                        <a:buNone/>
                      </a:pPr>
                      <a:r>
                        <a:rPr lang="en-US" sz="1400">
                          <a:solidFill>
                            <a:srgbClr val="000000"/>
                          </a:solidFill>
                          <a:latin typeface="宋体" panose="02010600030101010101" pitchFamily="2" charset="-122"/>
                        </a:rPr>
                        <a:t>194</a:t>
                      </a:r>
                      <a:endParaRPr lang="en-US" altLang="en-US" sz="1400">
                        <a:solidFill>
                          <a:srgbClr val="000000"/>
                        </a:solidFill>
                        <a:latin typeface="宋体" panose="02010600030101010101" pitchFamily="2" charset="-122"/>
                      </a:endParaRPr>
                    </a:p>
                  </a:txBody>
                  <a:tcPr marL="12700" marR="12700" marT="12700" vert="horz" anchor="ctr">
                    <a:lnL>
                      <a:noFill/>
                    </a:lnL>
                    <a:lnR>
                      <a:noFill/>
                    </a:lnR>
                    <a:lnT cap="flat">
                      <a:noFill/>
                    </a:lnT>
                    <a:lnB cap="flat">
                      <a:noFill/>
                    </a:lnB>
                    <a:lnTlToBr>
                      <a:noFill/>
                    </a:lnTlToBr>
                    <a:lnBlToTr>
                      <a:noFill/>
                    </a:lnBlToTr>
                    <a:noFill/>
                  </a:tcPr>
                </a:tc>
                <a:tc>
                  <a:txBody>
                    <a:bodyPr/>
                    <a:p>
                      <a:pPr algn="l">
                        <a:buNone/>
                      </a:pPr>
                      <a:r>
                        <a:rPr lang="en-US" sz="1400">
                          <a:solidFill>
                            <a:srgbClr val="000000"/>
                          </a:solidFill>
                          <a:latin typeface="宋体" panose="02010600030101010101" pitchFamily="2" charset="-122"/>
                        </a:rPr>
                        <a:t>Female</a:t>
                      </a:r>
                      <a:endParaRPr lang="en-US" altLang="en-US" sz="1400">
                        <a:solidFill>
                          <a:srgbClr val="000000"/>
                        </a:solidFill>
                        <a:latin typeface="宋体" panose="02010600030101010101" pitchFamily="2" charset="-122"/>
                      </a:endParaRPr>
                    </a:p>
                  </a:txBody>
                  <a:tcPr marL="12700" marR="12700" marT="12700" vert="horz" anchor="ctr">
                    <a:lnL>
                      <a:noFill/>
                    </a:lnL>
                    <a:lnR>
                      <a:noFill/>
                    </a:lnR>
                    <a:lnT cap="flat">
                      <a:noFill/>
                    </a:lnT>
                    <a:lnB cap="flat">
                      <a:noFill/>
                    </a:lnB>
                    <a:lnTlToBr>
                      <a:noFill/>
                    </a:lnTlToBr>
                    <a:lnBlToTr>
                      <a:noFill/>
                    </a:lnBlToTr>
                    <a:noFill/>
                  </a:tcPr>
                </a:tc>
                <a:tc>
                  <a:txBody>
                    <a:bodyPr/>
                    <a:p>
                      <a:pPr algn="l">
                        <a:buNone/>
                      </a:pPr>
                      <a:r>
                        <a:rPr lang="en-US" sz="1400">
                          <a:solidFill>
                            <a:srgbClr val="000000"/>
                          </a:solidFill>
                          <a:latin typeface="宋体" panose="02010600030101010101" pitchFamily="2" charset="-122"/>
                        </a:rPr>
                        <a:t>38</a:t>
                      </a:r>
                      <a:endParaRPr lang="en-US" altLang="en-US" sz="1400">
                        <a:solidFill>
                          <a:srgbClr val="000000"/>
                        </a:solidFill>
                        <a:latin typeface="宋体" panose="02010600030101010101" pitchFamily="2" charset="-122"/>
                      </a:endParaRPr>
                    </a:p>
                  </a:txBody>
                  <a:tcPr marL="12700" marR="12700" marT="12700" vert="horz" anchor="ctr">
                    <a:lnL>
                      <a:noFill/>
                    </a:lnL>
                    <a:lnR>
                      <a:noFill/>
                    </a:lnR>
                    <a:lnT cap="flat">
                      <a:noFill/>
                    </a:lnT>
                    <a:lnB cap="flat">
                      <a:noFill/>
                    </a:lnB>
                    <a:lnTlToBr>
                      <a:noFill/>
                    </a:lnTlToBr>
                    <a:lnBlToTr>
                      <a:noFill/>
                    </a:lnBlToTr>
                    <a:noFill/>
                  </a:tcPr>
                </a:tc>
                <a:tc>
                  <a:txBody>
                    <a:bodyPr/>
                    <a:p>
                      <a:pPr algn="l">
                        <a:buNone/>
                      </a:pPr>
                      <a:r>
                        <a:rPr lang="en-US" sz="1400">
                          <a:solidFill>
                            <a:srgbClr val="000000"/>
                          </a:solidFill>
                          <a:latin typeface="宋体" panose="02010600030101010101" pitchFamily="2" charset="-122"/>
                        </a:rPr>
                        <a:t>113</a:t>
                      </a:r>
                      <a:endParaRPr lang="en-US" altLang="en-US" sz="1400">
                        <a:solidFill>
                          <a:srgbClr val="000000"/>
                        </a:solidFill>
                        <a:latin typeface="宋体" panose="02010600030101010101" pitchFamily="2" charset="-122"/>
                      </a:endParaRPr>
                    </a:p>
                  </a:txBody>
                  <a:tcPr marL="12700" marR="12700" marT="12700" vert="horz" anchor="ctr">
                    <a:lnL>
                      <a:noFill/>
                    </a:lnL>
                    <a:lnR cap="flat">
                      <a:noFill/>
                    </a:lnR>
                    <a:lnT cap="flat">
                      <a:noFill/>
                    </a:lnT>
                    <a:lnB cap="flat">
                      <a:noFill/>
                    </a:lnB>
                    <a:lnTlToBr>
                      <a:noFill/>
                    </a:lnTlToBr>
                    <a:lnBlToTr>
                      <a:noFill/>
                    </a:lnBlToTr>
                    <a:noFill/>
                  </a:tcPr>
                </a:tc>
                <a:tc>
                  <a:txBody>
                    <a:bodyPr/>
                    <a:p>
                      <a:pPr algn="l">
                        <a:buNone/>
                      </a:pPr>
                      <a:r>
                        <a:rPr lang="en-US" sz="1400">
                          <a:solidFill>
                            <a:srgbClr val="000000"/>
                          </a:solidFill>
                          <a:latin typeface="宋体" panose="02010600030101010101" pitchFamily="2" charset="-122"/>
                        </a:rPr>
                        <a:t>91</a:t>
                      </a:r>
                      <a:endParaRPr lang="en-US" altLang="en-US" sz="1400">
                        <a:solidFill>
                          <a:srgbClr val="000000"/>
                        </a:solidFill>
                        <a:latin typeface="宋体" panose="02010600030101010101" pitchFamily="2" charset="-122"/>
                      </a:endParaRPr>
                    </a:p>
                  </a:txBody>
                  <a:tcPr marL="12700" marR="12700" marT="12700" vert="horz" anchor="ctr">
                    <a:lnL>
                      <a:noFill/>
                    </a:lnL>
                    <a:lnR cap="flat">
                      <a:noFill/>
                    </a:lnR>
                    <a:lnT cap="flat">
                      <a:noFill/>
                    </a:lnT>
                    <a:lnB cap="flat">
                      <a:noFill/>
                    </a:lnB>
                    <a:lnTlToBr>
                      <a:noFill/>
                    </a:lnTlToBr>
                    <a:lnBlToTr>
                      <a:noFill/>
                    </a:lnBlToTr>
                    <a:noFill/>
                  </a:tcPr>
                </a:tc>
                <a:tc>
                  <a:txBody>
                    <a:bodyPr/>
                    <a:p>
                      <a:pPr algn="l">
                        <a:buNone/>
                      </a:pPr>
                      <a:r>
                        <a:rPr lang="en-US" sz="1400">
                          <a:solidFill>
                            <a:srgbClr val="000000"/>
                          </a:solidFill>
                          <a:latin typeface="宋体" panose="02010600030101010101" pitchFamily="2" charset="-122"/>
                        </a:rPr>
                        <a:t>1</a:t>
                      </a:r>
                      <a:endParaRPr lang="en-US" altLang="en-US" sz="1400">
                        <a:solidFill>
                          <a:srgbClr val="000000"/>
                        </a:solidFill>
                        <a:latin typeface="宋体" panose="02010600030101010101" pitchFamily="2" charset="-122"/>
                      </a:endParaRPr>
                    </a:p>
                  </a:txBody>
                  <a:tcPr marL="12700" marR="12700" marT="12700" vert="horz" anchor="ctr">
                    <a:lnL>
                      <a:noFill/>
                    </a:lnL>
                    <a:lnR cap="flat">
                      <a:noFill/>
                    </a:lnR>
                    <a:lnT cap="flat">
                      <a:noFill/>
                    </a:lnT>
                    <a:lnB cap="flat">
                      <a:noFill/>
                    </a:lnB>
                    <a:lnTlToBr>
                      <a:noFill/>
                    </a:lnTlToBr>
                    <a:lnBlToTr>
                      <a:noFill/>
                    </a:lnBlToTr>
                    <a:noFill/>
                  </a:tcPr>
                </a:tc>
              </a:tr>
              <a:tr h="271780">
                <a:tc>
                  <a:txBody>
                    <a:bodyPr/>
                    <a:p>
                      <a:pPr algn="l">
                        <a:buNone/>
                      </a:pPr>
                      <a:r>
                        <a:rPr lang="en-US" sz="1400">
                          <a:solidFill>
                            <a:srgbClr val="000000"/>
                          </a:solidFill>
                          <a:latin typeface="宋体" panose="02010600030101010101" pitchFamily="2" charset="-122"/>
                        </a:rPr>
                        <a:t>195</a:t>
                      </a:r>
                      <a:endParaRPr lang="en-US" altLang="en-US" sz="1400">
                        <a:solidFill>
                          <a:srgbClr val="000000"/>
                        </a:solidFill>
                        <a:latin typeface="宋体" panose="02010600030101010101" pitchFamily="2" charset="-122"/>
                      </a:endParaRPr>
                    </a:p>
                  </a:txBody>
                  <a:tcPr marL="12700" marR="12700" marT="12700" vert="horz" anchor="ctr">
                    <a:lnL>
                      <a:noFill/>
                    </a:lnL>
                    <a:lnR>
                      <a:noFill/>
                    </a:lnR>
                    <a:lnT cap="flat">
                      <a:noFill/>
                    </a:lnT>
                    <a:lnB cap="flat">
                      <a:noFill/>
                    </a:lnB>
                    <a:lnTlToBr>
                      <a:noFill/>
                    </a:lnTlToBr>
                    <a:lnBlToTr>
                      <a:noFill/>
                    </a:lnBlToTr>
                    <a:noFill/>
                  </a:tcPr>
                </a:tc>
                <a:tc>
                  <a:txBody>
                    <a:bodyPr/>
                    <a:p>
                      <a:pPr algn="l">
                        <a:buNone/>
                      </a:pPr>
                      <a:r>
                        <a:rPr lang="en-US" sz="1400">
                          <a:solidFill>
                            <a:srgbClr val="000000"/>
                          </a:solidFill>
                          <a:latin typeface="宋体" panose="02010600030101010101" pitchFamily="2" charset="-122"/>
                        </a:rPr>
                        <a:t>Female</a:t>
                      </a:r>
                      <a:endParaRPr lang="en-US" altLang="en-US" sz="1400">
                        <a:solidFill>
                          <a:srgbClr val="000000"/>
                        </a:solidFill>
                        <a:latin typeface="宋体" panose="02010600030101010101" pitchFamily="2" charset="-122"/>
                      </a:endParaRPr>
                    </a:p>
                  </a:txBody>
                  <a:tcPr marL="12700" marR="12700" marT="12700" vert="horz" anchor="ctr">
                    <a:lnL>
                      <a:noFill/>
                    </a:lnL>
                    <a:lnR>
                      <a:noFill/>
                    </a:lnR>
                    <a:lnT cap="flat">
                      <a:noFill/>
                    </a:lnT>
                    <a:lnB cap="flat">
                      <a:noFill/>
                    </a:lnB>
                    <a:lnTlToBr>
                      <a:noFill/>
                    </a:lnTlToBr>
                    <a:lnBlToTr>
                      <a:noFill/>
                    </a:lnBlToTr>
                    <a:noFill/>
                  </a:tcPr>
                </a:tc>
                <a:tc>
                  <a:txBody>
                    <a:bodyPr/>
                    <a:p>
                      <a:pPr algn="l">
                        <a:buNone/>
                      </a:pPr>
                      <a:r>
                        <a:rPr lang="en-US" sz="1400">
                          <a:solidFill>
                            <a:srgbClr val="000000"/>
                          </a:solidFill>
                          <a:latin typeface="宋体" panose="02010600030101010101" pitchFamily="2" charset="-122"/>
                        </a:rPr>
                        <a:t>47</a:t>
                      </a:r>
                      <a:endParaRPr lang="en-US" altLang="en-US" sz="1400">
                        <a:solidFill>
                          <a:srgbClr val="000000"/>
                        </a:solidFill>
                        <a:latin typeface="宋体" panose="02010600030101010101" pitchFamily="2" charset="-122"/>
                      </a:endParaRPr>
                    </a:p>
                  </a:txBody>
                  <a:tcPr marL="12700" marR="12700" marT="12700" vert="horz" anchor="ctr">
                    <a:lnL>
                      <a:noFill/>
                    </a:lnL>
                    <a:lnR>
                      <a:noFill/>
                    </a:lnR>
                    <a:lnT cap="flat">
                      <a:noFill/>
                    </a:lnT>
                    <a:lnB cap="flat">
                      <a:noFill/>
                    </a:lnB>
                    <a:lnTlToBr>
                      <a:noFill/>
                    </a:lnTlToBr>
                    <a:lnBlToTr>
                      <a:noFill/>
                    </a:lnBlToTr>
                    <a:noFill/>
                  </a:tcPr>
                </a:tc>
                <a:tc>
                  <a:txBody>
                    <a:bodyPr/>
                    <a:p>
                      <a:pPr algn="l">
                        <a:buNone/>
                      </a:pPr>
                      <a:r>
                        <a:rPr lang="en-US" sz="1400">
                          <a:solidFill>
                            <a:srgbClr val="000000"/>
                          </a:solidFill>
                          <a:latin typeface="宋体" panose="02010600030101010101" pitchFamily="2" charset="-122"/>
                        </a:rPr>
                        <a:t>120</a:t>
                      </a:r>
                      <a:endParaRPr lang="en-US" altLang="en-US" sz="1400">
                        <a:solidFill>
                          <a:srgbClr val="000000"/>
                        </a:solidFill>
                        <a:latin typeface="宋体" panose="02010600030101010101" pitchFamily="2" charset="-122"/>
                      </a:endParaRPr>
                    </a:p>
                  </a:txBody>
                  <a:tcPr marL="12700" marR="12700" marT="12700" vert="horz" anchor="ctr">
                    <a:lnL>
                      <a:noFill/>
                    </a:lnL>
                    <a:lnR cap="flat">
                      <a:noFill/>
                    </a:lnR>
                    <a:lnT cap="flat">
                      <a:noFill/>
                    </a:lnT>
                    <a:lnB cap="flat">
                      <a:noFill/>
                    </a:lnB>
                    <a:lnTlToBr>
                      <a:noFill/>
                    </a:lnTlToBr>
                    <a:lnBlToTr>
                      <a:noFill/>
                    </a:lnBlToTr>
                    <a:noFill/>
                  </a:tcPr>
                </a:tc>
                <a:tc>
                  <a:txBody>
                    <a:bodyPr/>
                    <a:p>
                      <a:pPr algn="l">
                        <a:buNone/>
                      </a:pPr>
                      <a:r>
                        <a:rPr lang="en-US" sz="1400">
                          <a:solidFill>
                            <a:srgbClr val="000000"/>
                          </a:solidFill>
                          <a:latin typeface="宋体" panose="02010600030101010101" pitchFamily="2" charset="-122"/>
                        </a:rPr>
                        <a:t>16</a:t>
                      </a:r>
                      <a:endParaRPr lang="en-US" altLang="en-US" sz="1400">
                        <a:solidFill>
                          <a:srgbClr val="000000"/>
                        </a:solidFill>
                        <a:latin typeface="宋体" panose="02010600030101010101" pitchFamily="2" charset="-122"/>
                      </a:endParaRPr>
                    </a:p>
                  </a:txBody>
                  <a:tcPr marL="12700" marR="12700" marT="12700" vert="horz" anchor="ctr">
                    <a:lnL>
                      <a:noFill/>
                    </a:lnL>
                    <a:lnR cap="flat">
                      <a:noFill/>
                    </a:lnR>
                    <a:lnT cap="flat">
                      <a:noFill/>
                    </a:lnT>
                    <a:lnB cap="flat">
                      <a:noFill/>
                    </a:lnB>
                    <a:lnTlToBr>
                      <a:noFill/>
                    </a:lnTlToBr>
                    <a:lnBlToTr>
                      <a:noFill/>
                    </a:lnBlToTr>
                    <a:noFill/>
                  </a:tcPr>
                </a:tc>
                <a:tc>
                  <a:txBody>
                    <a:bodyPr/>
                    <a:p>
                      <a:pPr algn="l">
                        <a:buNone/>
                      </a:pPr>
                      <a:r>
                        <a:rPr lang="en-US" sz="1400">
                          <a:solidFill>
                            <a:srgbClr val="000000"/>
                          </a:solidFill>
                          <a:latin typeface="宋体" panose="02010600030101010101" pitchFamily="2" charset="-122"/>
                        </a:rPr>
                        <a:t>1</a:t>
                      </a:r>
                      <a:endParaRPr lang="en-US" altLang="en-US" sz="1400">
                        <a:solidFill>
                          <a:srgbClr val="000000"/>
                        </a:solidFill>
                        <a:latin typeface="宋体" panose="02010600030101010101" pitchFamily="2" charset="-122"/>
                      </a:endParaRPr>
                    </a:p>
                  </a:txBody>
                  <a:tcPr marL="12700" marR="12700" marT="12700" vert="horz" anchor="ctr">
                    <a:lnL>
                      <a:noFill/>
                    </a:lnL>
                    <a:lnR cap="flat">
                      <a:noFill/>
                    </a:lnR>
                    <a:lnT cap="flat">
                      <a:noFill/>
                    </a:lnT>
                    <a:lnB cap="flat">
                      <a:noFill/>
                    </a:lnB>
                    <a:lnTlToBr>
                      <a:noFill/>
                    </a:lnTlToBr>
                    <a:lnBlToTr>
                      <a:noFill/>
                    </a:lnBlToTr>
                    <a:noFill/>
                  </a:tcPr>
                </a:tc>
              </a:tr>
              <a:tr h="271780">
                <a:tc>
                  <a:txBody>
                    <a:bodyPr/>
                    <a:p>
                      <a:pPr algn="l">
                        <a:buNone/>
                      </a:pPr>
                      <a:r>
                        <a:rPr lang="en-US" sz="1400">
                          <a:solidFill>
                            <a:srgbClr val="000000"/>
                          </a:solidFill>
                          <a:latin typeface="宋体" panose="02010600030101010101" pitchFamily="2" charset="-122"/>
                        </a:rPr>
                        <a:t>196</a:t>
                      </a:r>
                      <a:endParaRPr lang="en-US" altLang="en-US" sz="1400">
                        <a:solidFill>
                          <a:srgbClr val="000000"/>
                        </a:solidFill>
                        <a:latin typeface="宋体" panose="02010600030101010101" pitchFamily="2" charset="-122"/>
                      </a:endParaRPr>
                    </a:p>
                  </a:txBody>
                  <a:tcPr marL="12700" marR="12700" marT="12700" vert="horz" anchor="ctr">
                    <a:lnL>
                      <a:noFill/>
                    </a:lnL>
                    <a:lnR>
                      <a:noFill/>
                    </a:lnR>
                    <a:lnT cap="flat">
                      <a:noFill/>
                    </a:lnT>
                    <a:lnB cap="flat">
                      <a:noFill/>
                    </a:lnB>
                    <a:lnTlToBr>
                      <a:noFill/>
                    </a:lnTlToBr>
                    <a:lnBlToTr>
                      <a:noFill/>
                    </a:lnBlToTr>
                    <a:noFill/>
                  </a:tcPr>
                </a:tc>
                <a:tc>
                  <a:txBody>
                    <a:bodyPr/>
                    <a:p>
                      <a:pPr algn="l">
                        <a:buNone/>
                      </a:pPr>
                      <a:r>
                        <a:rPr lang="en-US" sz="1400">
                          <a:solidFill>
                            <a:srgbClr val="000000"/>
                          </a:solidFill>
                          <a:latin typeface="宋体" panose="02010600030101010101" pitchFamily="2" charset="-122"/>
                        </a:rPr>
                        <a:t>Female</a:t>
                      </a:r>
                      <a:endParaRPr lang="en-US" altLang="en-US" sz="1400">
                        <a:solidFill>
                          <a:srgbClr val="000000"/>
                        </a:solidFill>
                        <a:latin typeface="宋体" panose="02010600030101010101" pitchFamily="2" charset="-122"/>
                      </a:endParaRPr>
                    </a:p>
                  </a:txBody>
                  <a:tcPr marL="12700" marR="12700" marT="12700" vert="horz" anchor="ctr">
                    <a:lnL>
                      <a:noFill/>
                    </a:lnL>
                    <a:lnR>
                      <a:noFill/>
                    </a:lnR>
                    <a:lnT cap="flat">
                      <a:noFill/>
                    </a:lnT>
                    <a:lnB cap="flat">
                      <a:noFill/>
                    </a:lnB>
                    <a:lnTlToBr>
                      <a:noFill/>
                    </a:lnTlToBr>
                    <a:lnBlToTr>
                      <a:noFill/>
                    </a:lnBlToTr>
                    <a:noFill/>
                  </a:tcPr>
                </a:tc>
                <a:tc>
                  <a:txBody>
                    <a:bodyPr/>
                    <a:p>
                      <a:pPr algn="l">
                        <a:buNone/>
                      </a:pPr>
                      <a:r>
                        <a:rPr lang="en-US" sz="1400">
                          <a:solidFill>
                            <a:srgbClr val="000000"/>
                          </a:solidFill>
                          <a:latin typeface="宋体" panose="02010600030101010101" pitchFamily="2" charset="-122"/>
                        </a:rPr>
                        <a:t>35</a:t>
                      </a:r>
                      <a:endParaRPr lang="en-US" altLang="en-US" sz="1400">
                        <a:solidFill>
                          <a:srgbClr val="000000"/>
                        </a:solidFill>
                        <a:latin typeface="宋体" panose="02010600030101010101" pitchFamily="2" charset="-122"/>
                      </a:endParaRPr>
                    </a:p>
                  </a:txBody>
                  <a:tcPr marL="12700" marR="12700" marT="12700" vert="horz" anchor="ctr">
                    <a:lnL>
                      <a:noFill/>
                    </a:lnL>
                    <a:lnR>
                      <a:noFill/>
                    </a:lnR>
                    <a:lnT cap="flat">
                      <a:noFill/>
                    </a:lnT>
                    <a:lnB cap="flat">
                      <a:noFill/>
                    </a:lnB>
                    <a:lnTlToBr>
                      <a:noFill/>
                    </a:lnTlToBr>
                    <a:lnBlToTr>
                      <a:noFill/>
                    </a:lnBlToTr>
                    <a:noFill/>
                  </a:tcPr>
                </a:tc>
                <a:tc>
                  <a:txBody>
                    <a:bodyPr/>
                    <a:p>
                      <a:pPr algn="l">
                        <a:buNone/>
                      </a:pPr>
                      <a:r>
                        <a:rPr lang="en-US" sz="1400">
                          <a:solidFill>
                            <a:srgbClr val="000000"/>
                          </a:solidFill>
                          <a:latin typeface="宋体" panose="02010600030101010101" pitchFamily="2" charset="-122"/>
                        </a:rPr>
                        <a:t>120</a:t>
                      </a:r>
                      <a:endParaRPr lang="en-US" altLang="en-US" sz="1400">
                        <a:solidFill>
                          <a:srgbClr val="000000"/>
                        </a:solidFill>
                        <a:latin typeface="宋体" panose="02010600030101010101" pitchFamily="2" charset="-122"/>
                      </a:endParaRPr>
                    </a:p>
                  </a:txBody>
                  <a:tcPr marL="12700" marR="12700" marT="12700" vert="horz" anchor="ctr">
                    <a:lnL>
                      <a:noFill/>
                    </a:lnL>
                    <a:lnR cap="flat">
                      <a:noFill/>
                    </a:lnR>
                    <a:lnT cap="flat">
                      <a:noFill/>
                    </a:lnT>
                    <a:lnB cap="flat">
                      <a:noFill/>
                    </a:lnB>
                    <a:lnTlToBr>
                      <a:noFill/>
                    </a:lnTlToBr>
                    <a:lnBlToTr>
                      <a:noFill/>
                    </a:lnBlToTr>
                    <a:noFill/>
                  </a:tcPr>
                </a:tc>
                <a:tc>
                  <a:txBody>
                    <a:bodyPr/>
                    <a:p>
                      <a:pPr algn="l">
                        <a:buNone/>
                      </a:pPr>
                      <a:r>
                        <a:rPr lang="en-US" sz="1400">
                          <a:solidFill>
                            <a:srgbClr val="000000"/>
                          </a:solidFill>
                          <a:latin typeface="宋体" panose="02010600030101010101" pitchFamily="2" charset="-122"/>
                        </a:rPr>
                        <a:t>79</a:t>
                      </a:r>
                      <a:endParaRPr lang="en-US" altLang="en-US" sz="1400">
                        <a:solidFill>
                          <a:srgbClr val="000000"/>
                        </a:solidFill>
                        <a:latin typeface="宋体" panose="02010600030101010101" pitchFamily="2" charset="-122"/>
                      </a:endParaRPr>
                    </a:p>
                  </a:txBody>
                  <a:tcPr marL="12700" marR="12700" marT="12700" vert="horz" anchor="ctr">
                    <a:lnL>
                      <a:noFill/>
                    </a:lnL>
                    <a:lnR cap="flat">
                      <a:noFill/>
                    </a:lnR>
                    <a:lnT cap="flat">
                      <a:noFill/>
                    </a:lnT>
                    <a:lnB cap="flat">
                      <a:noFill/>
                    </a:lnB>
                    <a:lnTlToBr>
                      <a:noFill/>
                    </a:lnTlToBr>
                    <a:lnBlToTr>
                      <a:noFill/>
                    </a:lnBlToTr>
                    <a:noFill/>
                  </a:tcPr>
                </a:tc>
                <a:tc>
                  <a:txBody>
                    <a:bodyPr/>
                    <a:p>
                      <a:pPr algn="l">
                        <a:buNone/>
                      </a:pPr>
                      <a:r>
                        <a:rPr lang="en-US" sz="1400">
                          <a:solidFill>
                            <a:srgbClr val="000000"/>
                          </a:solidFill>
                          <a:latin typeface="宋体" panose="02010600030101010101" pitchFamily="2" charset="-122"/>
                        </a:rPr>
                        <a:t>1</a:t>
                      </a:r>
                      <a:endParaRPr lang="en-US" altLang="en-US" sz="1400">
                        <a:solidFill>
                          <a:srgbClr val="000000"/>
                        </a:solidFill>
                        <a:latin typeface="宋体" panose="02010600030101010101" pitchFamily="2" charset="-122"/>
                      </a:endParaRPr>
                    </a:p>
                  </a:txBody>
                  <a:tcPr marL="12700" marR="12700" marT="12700" vert="horz" anchor="ctr">
                    <a:lnL>
                      <a:noFill/>
                    </a:lnL>
                    <a:lnR cap="flat">
                      <a:noFill/>
                    </a:lnR>
                    <a:lnT cap="flat">
                      <a:noFill/>
                    </a:lnT>
                    <a:lnB cap="flat">
                      <a:noFill/>
                    </a:lnB>
                    <a:lnTlToBr>
                      <a:noFill/>
                    </a:lnTlToBr>
                    <a:lnBlToTr>
                      <a:noFill/>
                    </a:lnBlToTr>
                    <a:noFill/>
                  </a:tcPr>
                </a:tc>
              </a:tr>
              <a:tr h="271780">
                <a:tc>
                  <a:txBody>
                    <a:bodyPr/>
                    <a:p>
                      <a:pPr algn="l">
                        <a:buNone/>
                      </a:pPr>
                      <a:r>
                        <a:rPr lang="en-US" sz="1400">
                          <a:solidFill>
                            <a:srgbClr val="000000"/>
                          </a:solidFill>
                          <a:latin typeface="宋体" panose="02010600030101010101" pitchFamily="2" charset="-122"/>
                        </a:rPr>
                        <a:t>197</a:t>
                      </a:r>
                      <a:endParaRPr lang="en-US" altLang="en-US" sz="1400">
                        <a:solidFill>
                          <a:srgbClr val="000000"/>
                        </a:solidFill>
                        <a:latin typeface="宋体" panose="02010600030101010101" pitchFamily="2" charset="-122"/>
                      </a:endParaRPr>
                    </a:p>
                  </a:txBody>
                  <a:tcPr marL="12700" marR="12700" marT="12700" vert="horz" anchor="ctr">
                    <a:lnL>
                      <a:noFill/>
                    </a:lnL>
                    <a:lnR>
                      <a:noFill/>
                    </a:lnR>
                    <a:lnT cap="flat">
                      <a:noFill/>
                    </a:lnT>
                    <a:lnB cap="flat">
                      <a:noFill/>
                    </a:lnB>
                    <a:lnTlToBr>
                      <a:noFill/>
                    </a:lnTlToBr>
                    <a:lnBlToTr>
                      <a:noFill/>
                    </a:lnBlToTr>
                    <a:noFill/>
                  </a:tcPr>
                </a:tc>
                <a:tc>
                  <a:txBody>
                    <a:bodyPr/>
                    <a:p>
                      <a:pPr algn="l">
                        <a:buNone/>
                      </a:pPr>
                      <a:r>
                        <a:rPr lang="en-US" sz="1400">
                          <a:solidFill>
                            <a:srgbClr val="000000"/>
                          </a:solidFill>
                          <a:latin typeface="宋体" panose="02010600030101010101" pitchFamily="2" charset="-122"/>
                        </a:rPr>
                        <a:t>Female</a:t>
                      </a:r>
                      <a:endParaRPr lang="en-US" altLang="en-US" sz="1400">
                        <a:solidFill>
                          <a:srgbClr val="000000"/>
                        </a:solidFill>
                        <a:latin typeface="宋体" panose="02010600030101010101" pitchFamily="2" charset="-122"/>
                      </a:endParaRPr>
                    </a:p>
                  </a:txBody>
                  <a:tcPr marL="12700" marR="12700" marT="12700" vert="horz" anchor="ctr">
                    <a:lnL>
                      <a:noFill/>
                    </a:lnL>
                    <a:lnR>
                      <a:noFill/>
                    </a:lnR>
                    <a:lnT cap="flat">
                      <a:noFill/>
                    </a:lnT>
                    <a:lnB cap="flat">
                      <a:noFill/>
                    </a:lnB>
                    <a:lnTlToBr>
                      <a:noFill/>
                    </a:lnTlToBr>
                    <a:lnBlToTr>
                      <a:noFill/>
                    </a:lnBlToTr>
                    <a:noFill/>
                  </a:tcPr>
                </a:tc>
                <a:tc>
                  <a:txBody>
                    <a:bodyPr/>
                    <a:p>
                      <a:pPr algn="l">
                        <a:buNone/>
                      </a:pPr>
                      <a:r>
                        <a:rPr lang="en-US" sz="1400">
                          <a:solidFill>
                            <a:srgbClr val="000000"/>
                          </a:solidFill>
                          <a:latin typeface="宋体" panose="02010600030101010101" pitchFamily="2" charset="-122"/>
                        </a:rPr>
                        <a:t>45</a:t>
                      </a:r>
                      <a:endParaRPr lang="en-US" altLang="en-US" sz="1400">
                        <a:solidFill>
                          <a:srgbClr val="000000"/>
                        </a:solidFill>
                        <a:latin typeface="宋体" panose="02010600030101010101" pitchFamily="2" charset="-122"/>
                      </a:endParaRPr>
                    </a:p>
                  </a:txBody>
                  <a:tcPr marL="12700" marR="12700" marT="12700" vert="horz" anchor="ctr">
                    <a:lnL>
                      <a:noFill/>
                    </a:lnL>
                    <a:lnR>
                      <a:noFill/>
                    </a:lnR>
                    <a:lnT cap="flat">
                      <a:noFill/>
                    </a:lnT>
                    <a:lnB cap="flat">
                      <a:noFill/>
                    </a:lnB>
                    <a:lnTlToBr>
                      <a:noFill/>
                    </a:lnTlToBr>
                    <a:lnBlToTr>
                      <a:noFill/>
                    </a:lnBlToTr>
                    <a:noFill/>
                  </a:tcPr>
                </a:tc>
                <a:tc>
                  <a:txBody>
                    <a:bodyPr/>
                    <a:p>
                      <a:pPr algn="l">
                        <a:buNone/>
                      </a:pPr>
                      <a:r>
                        <a:rPr lang="en-US" sz="1400">
                          <a:solidFill>
                            <a:srgbClr val="000000"/>
                          </a:solidFill>
                          <a:latin typeface="宋体" panose="02010600030101010101" pitchFamily="2" charset="-122"/>
                        </a:rPr>
                        <a:t>126</a:t>
                      </a:r>
                      <a:endParaRPr lang="en-US" altLang="en-US" sz="1400">
                        <a:solidFill>
                          <a:srgbClr val="000000"/>
                        </a:solidFill>
                        <a:latin typeface="宋体" panose="02010600030101010101" pitchFamily="2" charset="-122"/>
                      </a:endParaRPr>
                    </a:p>
                  </a:txBody>
                  <a:tcPr marL="12700" marR="12700" marT="12700" vert="horz" anchor="ctr">
                    <a:lnL>
                      <a:noFill/>
                    </a:lnL>
                    <a:lnR cap="flat">
                      <a:noFill/>
                    </a:lnR>
                    <a:lnT cap="flat">
                      <a:noFill/>
                    </a:lnT>
                    <a:lnB cap="flat">
                      <a:noFill/>
                    </a:lnB>
                    <a:lnTlToBr>
                      <a:noFill/>
                    </a:lnTlToBr>
                    <a:lnBlToTr>
                      <a:noFill/>
                    </a:lnBlToTr>
                    <a:noFill/>
                  </a:tcPr>
                </a:tc>
                <a:tc>
                  <a:txBody>
                    <a:bodyPr/>
                    <a:p>
                      <a:pPr algn="l">
                        <a:buNone/>
                      </a:pPr>
                      <a:r>
                        <a:rPr lang="en-US" sz="1400">
                          <a:solidFill>
                            <a:srgbClr val="000000"/>
                          </a:solidFill>
                          <a:latin typeface="宋体" panose="02010600030101010101" pitchFamily="2" charset="-122"/>
                        </a:rPr>
                        <a:t>28</a:t>
                      </a:r>
                      <a:endParaRPr lang="en-US" altLang="en-US" sz="1400">
                        <a:solidFill>
                          <a:srgbClr val="000000"/>
                        </a:solidFill>
                        <a:latin typeface="宋体" panose="02010600030101010101" pitchFamily="2" charset="-122"/>
                      </a:endParaRPr>
                    </a:p>
                  </a:txBody>
                  <a:tcPr marL="12700" marR="12700" marT="12700" vert="horz" anchor="ctr">
                    <a:lnL>
                      <a:noFill/>
                    </a:lnL>
                    <a:lnR cap="flat">
                      <a:noFill/>
                    </a:lnR>
                    <a:lnT cap="flat">
                      <a:noFill/>
                    </a:lnT>
                    <a:lnB cap="flat">
                      <a:noFill/>
                    </a:lnB>
                    <a:lnTlToBr>
                      <a:noFill/>
                    </a:lnTlToBr>
                    <a:lnBlToTr>
                      <a:noFill/>
                    </a:lnBlToTr>
                    <a:noFill/>
                  </a:tcPr>
                </a:tc>
                <a:tc>
                  <a:txBody>
                    <a:bodyPr/>
                    <a:p>
                      <a:pPr algn="l">
                        <a:buNone/>
                      </a:pPr>
                      <a:r>
                        <a:rPr lang="en-US" sz="1400">
                          <a:solidFill>
                            <a:srgbClr val="000000"/>
                          </a:solidFill>
                          <a:latin typeface="宋体" panose="02010600030101010101" pitchFamily="2" charset="-122"/>
                        </a:rPr>
                        <a:t>1</a:t>
                      </a:r>
                      <a:endParaRPr lang="en-US" altLang="en-US" sz="1400">
                        <a:solidFill>
                          <a:srgbClr val="000000"/>
                        </a:solidFill>
                        <a:latin typeface="宋体" panose="02010600030101010101" pitchFamily="2" charset="-122"/>
                      </a:endParaRPr>
                    </a:p>
                  </a:txBody>
                  <a:tcPr marL="12700" marR="12700" marT="12700" vert="horz" anchor="ctr">
                    <a:lnL>
                      <a:noFill/>
                    </a:lnL>
                    <a:lnR cap="flat">
                      <a:noFill/>
                    </a:lnR>
                    <a:lnT cap="flat">
                      <a:noFill/>
                    </a:lnT>
                    <a:lnB cap="flat">
                      <a:noFill/>
                    </a:lnB>
                    <a:lnTlToBr>
                      <a:noFill/>
                    </a:lnTlToBr>
                    <a:lnBlToTr>
                      <a:noFill/>
                    </a:lnBlToTr>
                    <a:noFill/>
                  </a:tcPr>
                </a:tc>
              </a:tr>
              <a:tr h="271780">
                <a:tc>
                  <a:txBody>
                    <a:bodyPr/>
                    <a:p>
                      <a:pPr algn="l">
                        <a:buNone/>
                      </a:pPr>
                      <a:r>
                        <a:rPr lang="en-US" sz="1400">
                          <a:solidFill>
                            <a:srgbClr val="000000"/>
                          </a:solidFill>
                          <a:latin typeface="宋体" panose="02010600030101010101" pitchFamily="2" charset="-122"/>
                        </a:rPr>
                        <a:t>198</a:t>
                      </a:r>
                      <a:endParaRPr lang="en-US" altLang="en-US" sz="1400">
                        <a:solidFill>
                          <a:srgbClr val="000000"/>
                        </a:solidFill>
                        <a:latin typeface="宋体" panose="02010600030101010101" pitchFamily="2" charset="-122"/>
                      </a:endParaRPr>
                    </a:p>
                  </a:txBody>
                  <a:tcPr marL="12700" marR="12700" marT="12700" vert="horz" anchor="ctr">
                    <a:lnL>
                      <a:noFill/>
                    </a:lnL>
                    <a:lnR>
                      <a:noFill/>
                    </a:lnR>
                    <a:lnT cap="flat">
                      <a:noFill/>
                    </a:lnT>
                    <a:lnB cap="flat">
                      <a:noFill/>
                    </a:lnB>
                    <a:lnTlToBr>
                      <a:noFill/>
                    </a:lnTlToBr>
                    <a:lnBlToTr>
                      <a:noFill/>
                    </a:lnBlToTr>
                    <a:noFill/>
                  </a:tcPr>
                </a:tc>
                <a:tc>
                  <a:txBody>
                    <a:bodyPr/>
                    <a:p>
                      <a:pPr algn="l">
                        <a:buNone/>
                      </a:pPr>
                      <a:r>
                        <a:rPr lang="en-US" sz="1400">
                          <a:solidFill>
                            <a:srgbClr val="000000"/>
                          </a:solidFill>
                          <a:latin typeface="宋体" panose="02010600030101010101" pitchFamily="2" charset="-122"/>
                        </a:rPr>
                        <a:t>Male</a:t>
                      </a:r>
                      <a:endParaRPr lang="en-US" altLang="en-US" sz="1400">
                        <a:solidFill>
                          <a:srgbClr val="000000"/>
                        </a:solidFill>
                        <a:latin typeface="宋体" panose="02010600030101010101" pitchFamily="2" charset="-122"/>
                      </a:endParaRPr>
                    </a:p>
                  </a:txBody>
                  <a:tcPr marL="12700" marR="12700" marT="12700" vert="horz" anchor="ctr">
                    <a:lnL>
                      <a:noFill/>
                    </a:lnL>
                    <a:lnR>
                      <a:noFill/>
                    </a:lnR>
                    <a:lnT cap="flat">
                      <a:noFill/>
                    </a:lnT>
                    <a:lnB cap="flat">
                      <a:noFill/>
                    </a:lnB>
                    <a:lnTlToBr>
                      <a:noFill/>
                    </a:lnTlToBr>
                    <a:lnBlToTr>
                      <a:noFill/>
                    </a:lnBlToTr>
                    <a:noFill/>
                  </a:tcPr>
                </a:tc>
                <a:tc>
                  <a:txBody>
                    <a:bodyPr/>
                    <a:p>
                      <a:pPr algn="l">
                        <a:buNone/>
                      </a:pPr>
                      <a:r>
                        <a:rPr lang="en-US" sz="1400">
                          <a:solidFill>
                            <a:srgbClr val="000000"/>
                          </a:solidFill>
                          <a:latin typeface="宋体" panose="02010600030101010101" pitchFamily="2" charset="-122"/>
                        </a:rPr>
                        <a:t>32</a:t>
                      </a:r>
                      <a:endParaRPr lang="en-US" altLang="en-US" sz="1400">
                        <a:solidFill>
                          <a:srgbClr val="000000"/>
                        </a:solidFill>
                        <a:latin typeface="宋体" panose="02010600030101010101" pitchFamily="2" charset="-122"/>
                      </a:endParaRPr>
                    </a:p>
                  </a:txBody>
                  <a:tcPr marL="12700" marR="12700" marT="12700" vert="horz" anchor="ctr">
                    <a:lnL>
                      <a:noFill/>
                    </a:lnL>
                    <a:lnR>
                      <a:noFill/>
                    </a:lnR>
                    <a:lnT cap="flat">
                      <a:noFill/>
                    </a:lnT>
                    <a:lnB cap="flat">
                      <a:noFill/>
                    </a:lnB>
                    <a:lnTlToBr>
                      <a:noFill/>
                    </a:lnTlToBr>
                    <a:lnBlToTr>
                      <a:noFill/>
                    </a:lnBlToTr>
                    <a:noFill/>
                  </a:tcPr>
                </a:tc>
                <a:tc>
                  <a:txBody>
                    <a:bodyPr/>
                    <a:p>
                      <a:pPr algn="l">
                        <a:buNone/>
                      </a:pPr>
                      <a:r>
                        <a:rPr lang="en-US" sz="1400">
                          <a:solidFill>
                            <a:srgbClr val="000000"/>
                          </a:solidFill>
                          <a:latin typeface="宋体" panose="02010600030101010101" pitchFamily="2" charset="-122"/>
                        </a:rPr>
                        <a:t>126</a:t>
                      </a:r>
                      <a:endParaRPr lang="en-US" altLang="en-US" sz="1400">
                        <a:solidFill>
                          <a:srgbClr val="000000"/>
                        </a:solidFill>
                        <a:latin typeface="宋体" panose="02010600030101010101" pitchFamily="2" charset="-122"/>
                      </a:endParaRPr>
                    </a:p>
                  </a:txBody>
                  <a:tcPr marL="12700" marR="12700" marT="12700" vert="horz" anchor="ctr">
                    <a:lnL>
                      <a:noFill/>
                    </a:lnL>
                    <a:lnR cap="flat">
                      <a:noFill/>
                    </a:lnR>
                    <a:lnT cap="flat">
                      <a:noFill/>
                    </a:lnT>
                    <a:lnB cap="flat">
                      <a:noFill/>
                    </a:lnB>
                    <a:lnTlToBr>
                      <a:noFill/>
                    </a:lnTlToBr>
                    <a:lnBlToTr>
                      <a:noFill/>
                    </a:lnBlToTr>
                    <a:noFill/>
                  </a:tcPr>
                </a:tc>
                <a:tc>
                  <a:txBody>
                    <a:bodyPr/>
                    <a:p>
                      <a:pPr algn="l">
                        <a:buNone/>
                      </a:pPr>
                      <a:r>
                        <a:rPr lang="en-US" sz="1400">
                          <a:solidFill>
                            <a:srgbClr val="000000"/>
                          </a:solidFill>
                          <a:latin typeface="宋体" panose="02010600030101010101" pitchFamily="2" charset="-122"/>
                        </a:rPr>
                        <a:t>74</a:t>
                      </a:r>
                      <a:endParaRPr lang="en-US" altLang="en-US" sz="1400">
                        <a:solidFill>
                          <a:srgbClr val="000000"/>
                        </a:solidFill>
                        <a:latin typeface="宋体" panose="02010600030101010101" pitchFamily="2" charset="-122"/>
                      </a:endParaRPr>
                    </a:p>
                  </a:txBody>
                  <a:tcPr marL="12700" marR="12700" marT="12700" vert="horz" anchor="ctr">
                    <a:lnL>
                      <a:noFill/>
                    </a:lnL>
                    <a:lnR cap="flat">
                      <a:noFill/>
                    </a:lnR>
                    <a:lnT cap="flat">
                      <a:noFill/>
                    </a:lnT>
                    <a:lnB cap="flat">
                      <a:noFill/>
                    </a:lnB>
                    <a:lnTlToBr>
                      <a:noFill/>
                    </a:lnTlToBr>
                    <a:lnBlToTr>
                      <a:noFill/>
                    </a:lnBlToTr>
                    <a:noFill/>
                  </a:tcPr>
                </a:tc>
                <a:tc>
                  <a:txBody>
                    <a:bodyPr/>
                    <a:p>
                      <a:pPr algn="l">
                        <a:buNone/>
                      </a:pPr>
                      <a:r>
                        <a:rPr lang="en-US" sz="1400">
                          <a:solidFill>
                            <a:srgbClr val="000000"/>
                          </a:solidFill>
                          <a:latin typeface="宋体" panose="02010600030101010101" pitchFamily="2" charset="-122"/>
                        </a:rPr>
                        <a:t>2</a:t>
                      </a:r>
                      <a:endParaRPr lang="en-US" altLang="en-US" sz="1400">
                        <a:solidFill>
                          <a:srgbClr val="000000"/>
                        </a:solidFill>
                        <a:latin typeface="宋体" panose="02010600030101010101" pitchFamily="2" charset="-122"/>
                      </a:endParaRPr>
                    </a:p>
                  </a:txBody>
                  <a:tcPr marL="12700" marR="12700" marT="12700" vert="horz" anchor="ctr">
                    <a:lnL>
                      <a:noFill/>
                    </a:lnL>
                    <a:lnR cap="flat">
                      <a:noFill/>
                    </a:lnR>
                    <a:lnT cap="flat">
                      <a:noFill/>
                    </a:lnT>
                    <a:lnB cap="flat">
                      <a:noFill/>
                    </a:lnB>
                    <a:lnTlToBr>
                      <a:noFill/>
                    </a:lnTlToBr>
                    <a:lnBlToTr>
                      <a:noFill/>
                    </a:lnBlToTr>
                    <a:noFill/>
                  </a:tcPr>
                </a:tc>
              </a:tr>
              <a:tr h="271780">
                <a:tc>
                  <a:txBody>
                    <a:bodyPr/>
                    <a:p>
                      <a:pPr algn="l">
                        <a:buNone/>
                      </a:pPr>
                      <a:r>
                        <a:rPr lang="en-US" sz="1400">
                          <a:solidFill>
                            <a:srgbClr val="000000"/>
                          </a:solidFill>
                          <a:latin typeface="宋体" panose="02010600030101010101" pitchFamily="2" charset="-122"/>
                        </a:rPr>
                        <a:t>199</a:t>
                      </a:r>
                      <a:endParaRPr lang="en-US" altLang="en-US" sz="1400">
                        <a:solidFill>
                          <a:srgbClr val="000000"/>
                        </a:solidFill>
                        <a:latin typeface="宋体" panose="02010600030101010101" pitchFamily="2" charset="-122"/>
                      </a:endParaRPr>
                    </a:p>
                  </a:txBody>
                  <a:tcPr marL="12700" marR="12700" marT="12700" vert="horz" anchor="ctr">
                    <a:lnL>
                      <a:noFill/>
                    </a:lnL>
                    <a:lnR>
                      <a:noFill/>
                    </a:lnR>
                    <a:lnT cap="flat">
                      <a:noFill/>
                    </a:lnT>
                    <a:lnB cap="flat">
                      <a:noFill/>
                    </a:lnB>
                    <a:lnTlToBr>
                      <a:noFill/>
                    </a:lnTlToBr>
                    <a:lnBlToTr>
                      <a:noFill/>
                    </a:lnBlToTr>
                    <a:noFill/>
                  </a:tcPr>
                </a:tc>
                <a:tc>
                  <a:txBody>
                    <a:bodyPr/>
                    <a:p>
                      <a:pPr algn="l">
                        <a:buNone/>
                      </a:pPr>
                      <a:r>
                        <a:rPr lang="en-US" sz="1400">
                          <a:solidFill>
                            <a:srgbClr val="000000"/>
                          </a:solidFill>
                          <a:latin typeface="宋体" panose="02010600030101010101" pitchFamily="2" charset="-122"/>
                        </a:rPr>
                        <a:t>Male</a:t>
                      </a:r>
                      <a:endParaRPr lang="en-US" altLang="en-US" sz="1400">
                        <a:solidFill>
                          <a:srgbClr val="000000"/>
                        </a:solidFill>
                        <a:latin typeface="宋体" panose="02010600030101010101" pitchFamily="2" charset="-122"/>
                      </a:endParaRPr>
                    </a:p>
                  </a:txBody>
                  <a:tcPr marL="12700" marR="12700" marT="12700" vert="horz" anchor="ctr">
                    <a:lnL>
                      <a:noFill/>
                    </a:lnL>
                    <a:lnR>
                      <a:noFill/>
                    </a:lnR>
                    <a:lnT cap="flat">
                      <a:noFill/>
                    </a:lnT>
                    <a:lnB cap="flat">
                      <a:noFill/>
                    </a:lnB>
                    <a:lnTlToBr>
                      <a:noFill/>
                    </a:lnTlToBr>
                    <a:lnBlToTr>
                      <a:noFill/>
                    </a:lnBlToTr>
                    <a:noFill/>
                  </a:tcPr>
                </a:tc>
                <a:tc>
                  <a:txBody>
                    <a:bodyPr/>
                    <a:p>
                      <a:pPr algn="l">
                        <a:buNone/>
                      </a:pPr>
                      <a:r>
                        <a:rPr lang="en-US" sz="1400">
                          <a:solidFill>
                            <a:srgbClr val="000000"/>
                          </a:solidFill>
                          <a:latin typeface="宋体" panose="02010600030101010101" pitchFamily="2" charset="-122"/>
                        </a:rPr>
                        <a:t>32</a:t>
                      </a:r>
                      <a:endParaRPr lang="en-US" altLang="en-US" sz="1400">
                        <a:solidFill>
                          <a:srgbClr val="000000"/>
                        </a:solidFill>
                        <a:latin typeface="宋体" panose="02010600030101010101" pitchFamily="2" charset="-122"/>
                      </a:endParaRPr>
                    </a:p>
                  </a:txBody>
                  <a:tcPr marL="12700" marR="12700" marT="12700" vert="horz" anchor="ctr">
                    <a:lnL>
                      <a:noFill/>
                    </a:lnL>
                    <a:lnR>
                      <a:noFill/>
                    </a:lnR>
                    <a:lnT cap="flat">
                      <a:noFill/>
                    </a:lnT>
                    <a:lnB cap="flat">
                      <a:noFill/>
                    </a:lnB>
                    <a:lnTlToBr>
                      <a:noFill/>
                    </a:lnTlToBr>
                    <a:lnBlToTr>
                      <a:noFill/>
                    </a:lnBlToTr>
                    <a:noFill/>
                  </a:tcPr>
                </a:tc>
                <a:tc>
                  <a:txBody>
                    <a:bodyPr/>
                    <a:p>
                      <a:pPr algn="l">
                        <a:buNone/>
                      </a:pPr>
                      <a:r>
                        <a:rPr lang="en-US" sz="1400">
                          <a:solidFill>
                            <a:srgbClr val="000000"/>
                          </a:solidFill>
                          <a:latin typeface="宋体" panose="02010600030101010101" pitchFamily="2" charset="-122"/>
                        </a:rPr>
                        <a:t>137</a:t>
                      </a:r>
                      <a:endParaRPr lang="en-US" altLang="en-US" sz="1400">
                        <a:solidFill>
                          <a:srgbClr val="000000"/>
                        </a:solidFill>
                        <a:latin typeface="宋体" panose="02010600030101010101" pitchFamily="2" charset="-122"/>
                      </a:endParaRPr>
                    </a:p>
                  </a:txBody>
                  <a:tcPr marL="12700" marR="12700" marT="12700" vert="horz" anchor="ctr">
                    <a:lnL>
                      <a:noFill/>
                    </a:lnL>
                    <a:lnR cap="flat">
                      <a:noFill/>
                    </a:lnR>
                    <a:lnT cap="flat">
                      <a:noFill/>
                    </a:lnT>
                    <a:lnB cap="flat">
                      <a:noFill/>
                    </a:lnB>
                    <a:lnTlToBr>
                      <a:noFill/>
                    </a:lnTlToBr>
                    <a:lnBlToTr>
                      <a:noFill/>
                    </a:lnBlToTr>
                    <a:noFill/>
                  </a:tcPr>
                </a:tc>
                <a:tc>
                  <a:txBody>
                    <a:bodyPr/>
                    <a:p>
                      <a:pPr algn="l">
                        <a:buNone/>
                      </a:pPr>
                      <a:r>
                        <a:rPr lang="en-US" sz="1400">
                          <a:solidFill>
                            <a:srgbClr val="000000"/>
                          </a:solidFill>
                          <a:latin typeface="宋体" panose="02010600030101010101" pitchFamily="2" charset="-122"/>
                        </a:rPr>
                        <a:t>18</a:t>
                      </a:r>
                      <a:endParaRPr lang="en-US" altLang="en-US" sz="1400">
                        <a:solidFill>
                          <a:srgbClr val="000000"/>
                        </a:solidFill>
                        <a:latin typeface="宋体" panose="02010600030101010101" pitchFamily="2" charset="-122"/>
                      </a:endParaRPr>
                    </a:p>
                  </a:txBody>
                  <a:tcPr marL="12700" marR="12700" marT="12700" vert="horz" anchor="ctr">
                    <a:lnL>
                      <a:noFill/>
                    </a:lnL>
                    <a:lnR cap="flat">
                      <a:noFill/>
                    </a:lnR>
                    <a:lnT cap="flat">
                      <a:noFill/>
                    </a:lnT>
                    <a:lnB cap="flat">
                      <a:noFill/>
                    </a:lnB>
                    <a:lnTlToBr>
                      <a:noFill/>
                    </a:lnTlToBr>
                    <a:lnBlToTr>
                      <a:noFill/>
                    </a:lnBlToTr>
                    <a:noFill/>
                  </a:tcPr>
                </a:tc>
                <a:tc>
                  <a:txBody>
                    <a:bodyPr/>
                    <a:p>
                      <a:pPr algn="l">
                        <a:buNone/>
                      </a:pPr>
                      <a:r>
                        <a:rPr lang="en-US" sz="1400">
                          <a:solidFill>
                            <a:srgbClr val="000000"/>
                          </a:solidFill>
                          <a:latin typeface="宋体" panose="02010600030101010101" pitchFamily="2" charset="-122"/>
                        </a:rPr>
                        <a:t>0</a:t>
                      </a:r>
                      <a:endParaRPr lang="en-US" altLang="en-US" sz="1400">
                        <a:solidFill>
                          <a:srgbClr val="000000"/>
                        </a:solidFill>
                        <a:latin typeface="宋体" panose="02010600030101010101" pitchFamily="2" charset="-122"/>
                      </a:endParaRPr>
                    </a:p>
                  </a:txBody>
                  <a:tcPr marL="12700" marR="12700" marT="12700" vert="horz" anchor="ctr">
                    <a:lnL>
                      <a:noFill/>
                    </a:lnL>
                    <a:lnR cap="flat">
                      <a:noFill/>
                    </a:lnR>
                    <a:lnT cap="flat">
                      <a:noFill/>
                    </a:lnT>
                    <a:lnB cap="flat">
                      <a:noFill/>
                    </a:lnB>
                    <a:lnTlToBr>
                      <a:noFill/>
                    </a:lnTlToBr>
                    <a:lnBlToTr>
                      <a:noFill/>
                    </a:lnBlToTr>
                    <a:noFill/>
                  </a:tcPr>
                </a:tc>
              </a:tr>
              <a:tr h="271780">
                <a:tc>
                  <a:txBody>
                    <a:bodyPr/>
                    <a:p>
                      <a:pPr algn="l">
                        <a:buNone/>
                      </a:pPr>
                      <a:r>
                        <a:rPr lang="en-US" sz="1400">
                          <a:solidFill>
                            <a:srgbClr val="000000"/>
                          </a:solidFill>
                          <a:latin typeface="宋体" panose="02010600030101010101" pitchFamily="2" charset="-122"/>
                        </a:rPr>
                        <a:t>200</a:t>
                      </a:r>
                      <a:endParaRPr lang="en-US" altLang="en-US" sz="1400">
                        <a:solidFill>
                          <a:srgbClr val="000000"/>
                        </a:solidFill>
                        <a:latin typeface="宋体" panose="02010600030101010101" pitchFamily="2" charset="-122"/>
                      </a:endParaRPr>
                    </a:p>
                  </a:txBody>
                  <a:tcPr marL="12700" marR="12700" marT="12700" vert="horz" anchor="ctr">
                    <a:lnL>
                      <a:noFill/>
                    </a:lnL>
                    <a:lnR>
                      <a:noFill/>
                    </a:lnR>
                    <a:lnT cap="flat">
                      <a:noFill/>
                    </a:lnT>
                    <a:lnB cap="flat">
                      <a:noFill/>
                    </a:lnB>
                    <a:lnTlToBr>
                      <a:noFill/>
                    </a:lnTlToBr>
                    <a:lnBlToTr>
                      <a:noFill/>
                    </a:lnBlToTr>
                    <a:noFill/>
                  </a:tcPr>
                </a:tc>
                <a:tc>
                  <a:txBody>
                    <a:bodyPr/>
                    <a:p>
                      <a:pPr algn="l">
                        <a:buNone/>
                      </a:pPr>
                      <a:r>
                        <a:rPr lang="en-US" sz="1400">
                          <a:solidFill>
                            <a:srgbClr val="000000"/>
                          </a:solidFill>
                          <a:latin typeface="宋体" panose="02010600030101010101" pitchFamily="2" charset="-122"/>
                        </a:rPr>
                        <a:t>Male</a:t>
                      </a:r>
                      <a:endParaRPr lang="en-US" altLang="en-US" sz="1400">
                        <a:solidFill>
                          <a:srgbClr val="000000"/>
                        </a:solidFill>
                        <a:latin typeface="宋体" panose="02010600030101010101" pitchFamily="2" charset="-122"/>
                      </a:endParaRPr>
                    </a:p>
                  </a:txBody>
                  <a:tcPr marL="12700" marR="12700" marT="12700" vert="horz" anchor="ctr">
                    <a:lnL>
                      <a:noFill/>
                    </a:lnL>
                    <a:lnR>
                      <a:noFill/>
                    </a:lnR>
                    <a:lnT cap="flat">
                      <a:noFill/>
                    </a:lnT>
                    <a:lnB cap="flat">
                      <a:noFill/>
                    </a:lnB>
                    <a:lnTlToBr>
                      <a:noFill/>
                    </a:lnTlToBr>
                    <a:lnBlToTr>
                      <a:noFill/>
                    </a:lnBlToTr>
                    <a:noFill/>
                  </a:tcPr>
                </a:tc>
                <a:tc>
                  <a:txBody>
                    <a:bodyPr/>
                    <a:p>
                      <a:pPr algn="l">
                        <a:buNone/>
                      </a:pPr>
                      <a:r>
                        <a:rPr lang="en-US" sz="1400">
                          <a:solidFill>
                            <a:srgbClr val="000000"/>
                          </a:solidFill>
                          <a:latin typeface="宋体" panose="02010600030101010101" pitchFamily="2" charset="-122"/>
                        </a:rPr>
                        <a:t>30</a:t>
                      </a:r>
                      <a:endParaRPr lang="en-US" altLang="en-US" sz="1400">
                        <a:solidFill>
                          <a:srgbClr val="000000"/>
                        </a:solidFill>
                        <a:latin typeface="宋体" panose="02010600030101010101" pitchFamily="2" charset="-122"/>
                      </a:endParaRPr>
                    </a:p>
                  </a:txBody>
                  <a:tcPr marL="12700" marR="12700" marT="12700" vert="horz" anchor="ctr">
                    <a:lnL>
                      <a:noFill/>
                    </a:lnL>
                    <a:lnR>
                      <a:noFill/>
                    </a:lnR>
                    <a:lnT cap="flat">
                      <a:noFill/>
                    </a:lnT>
                    <a:lnB cap="flat">
                      <a:noFill/>
                    </a:lnB>
                    <a:lnTlToBr>
                      <a:noFill/>
                    </a:lnTlToBr>
                    <a:lnBlToTr>
                      <a:noFill/>
                    </a:lnBlToTr>
                    <a:noFill/>
                  </a:tcPr>
                </a:tc>
                <a:tc>
                  <a:txBody>
                    <a:bodyPr/>
                    <a:p>
                      <a:pPr algn="l">
                        <a:buNone/>
                      </a:pPr>
                      <a:r>
                        <a:rPr lang="en-US" sz="1400">
                          <a:solidFill>
                            <a:srgbClr val="000000"/>
                          </a:solidFill>
                          <a:latin typeface="宋体" panose="02010600030101010101" pitchFamily="2" charset="-122"/>
                        </a:rPr>
                        <a:t>137</a:t>
                      </a:r>
                      <a:endParaRPr lang="en-US" altLang="en-US" sz="1400">
                        <a:solidFill>
                          <a:srgbClr val="000000"/>
                        </a:solidFill>
                        <a:latin typeface="宋体" panose="02010600030101010101" pitchFamily="2" charset="-122"/>
                      </a:endParaRPr>
                    </a:p>
                  </a:txBody>
                  <a:tcPr marL="12700" marR="12700" marT="12700" vert="horz" anchor="ctr">
                    <a:lnL>
                      <a:noFill/>
                    </a:lnL>
                    <a:lnR cap="flat">
                      <a:noFill/>
                    </a:lnR>
                    <a:lnT cap="flat">
                      <a:noFill/>
                    </a:lnT>
                    <a:lnB cap="flat">
                      <a:noFill/>
                    </a:lnB>
                    <a:lnTlToBr>
                      <a:noFill/>
                    </a:lnTlToBr>
                    <a:lnBlToTr>
                      <a:noFill/>
                    </a:lnBlToTr>
                    <a:noFill/>
                  </a:tcPr>
                </a:tc>
                <a:tc>
                  <a:txBody>
                    <a:bodyPr/>
                    <a:p>
                      <a:pPr algn="l">
                        <a:buNone/>
                      </a:pPr>
                      <a:r>
                        <a:rPr lang="en-US" sz="1400">
                          <a:solidFill>
                            <a:srgbClr val="000000"/>
                          </a:solidFill>
                          <a:latin typeface="宋体" panose="02010600030101010101" pitchFamily="2" charset="-122"/>
                        </a:rPr>
                        <a:t>83</a:t>
                      </a:r>
                      <a:endParaRPr lang="en-US" altLang="en-US" sz="1400">
                        <a:solidFill>
                          <a:srgbClr val="000000"/>
                        </a:solidFill>
                        <a:latin typeface="宋体" panose="02010600030101010101" pitchFamily="2" charset="-122"/>
                      </a:endParaRPr>
                    </a:p>
                  </a:txBody>
                  <a:tcPr marL="12700" marR="12700" marT="12700" vert="horz" anchor="ctr">
                    <a:lnL>
                      <a:noFill/>
                    </a:lnL>
                    <a:lnR cap="flat">
                      <a:noFill/>
                    </a:lnR>
                    <a:lnT cap="flat">
                      <a:noFill/>
                    </a:lnT>
                    <a:lnB cap="flat">
                      <a:noFill/>
                    </a:lnB>
                    <a:lnTlToBr>
                      <a:noFill/>
                    </a:lnTlToBr>
                    <a:lnBlToTr>
                      <a:noFill/>
                    </a:lnBlToTr>
                    <a:noFill/>
                  </a:tcPr>
                </a:tc>
                <a:tc>
                  <a:txBody>
                    <a:bodyPr/>
                    <a:p>
                      <a:pPr algn="l">
                        <a:buNone/>
                      </a:pPr>
                      <a:r>
                        <a:rPr lang="en-US" sz="1400">
                          <a:solidFill>
                            <a:srgbClr val="000000"/>
                          </a:solidFill>
                          <a:latin typeface="宋体" panose="02010600030101010101" pitchFamily="2" charset="-122"/>
                        </a:rPr>
                        <a:t>2</a:t>
                      </a:r>
                      <a:endParaRPr lang="en-US" altLang="en-US" sz="1400">
                        <a:solidFill>
                          <a:srgbClr val="000000"/>
                        </a:solidFill>
                        <a:latin typeface="宋体" panose="02010600030101010101" pitchFamily="2" charset="-122"/>
                      </a:endParaRPr>
                    </a:p>
                  </a:txBody>
                  <a:tcPr marL="12700" marR="12700" marT="12700" vert="horz" anchor="ctr">
                    <a:lnL>
                      <a:noFill/>
                    </a:lnL>
                    <a:lnR cap="flat">
                      <a:noFill/>
                    </a:lnR>
                    <a:lnT cap="flat">
                      <a:noFill/>
                    </a:lnT>
                    <a:lnB cap="flat">
                      <a:noFill/>
                    </a:lnB>
                    <a:lnTlToBr>
                      <a:noFill/>
                    </a:lnTlToBr>
                    <a:lnBlToTr>
                      <a:noFill/>
                    </a:lnBlToTr>
                    <a:noFill/>
                  </a:tcPr>
                </a:tc>
              </a:tr>
            </a:tbl>
          </a:graphicData>
        </a:graphic>
      </p:graphicFrame>
    </p:spTree>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pPr algn="just"/>
            <a:r>
              <a:rPr lang="zh-CN" altLang="en-US" dirty="0">
                <a:ea typeface="宋体" panose="02010600030101010101" pitchFamily="2" charset="-122"/>
              </a:rPr>
              <a:t>层次聚类</a:t>
            </a:r>
            <a:endParaRPr dirty="0"/>
          </a:p>
        </p:txBody>
      </p:sp>
      <p:sp>
        <p:nvSpPr>
          <p:cNvPr id="164" name="Content Placeholder 2"/>
          <p:cNvSpPr txBox="1">
            <a:spLocks noGrp="1"/>
          </p:cNvSpPr>
          <p:nvPr>
            <p:ph type="body" idx="1"/>
          </p:nvPr>
        </p:nvSpPr>
        <p:spPr>
          <a:xfrm>
            <a:off x="838200" y="1825625"/>
            <a:ext cx="4951095" cy="4342130"/>
          </a:xfrm>
          <a:prstGeom prst="rect">
            <a:avLst/>
          </a:prstGeom>
        </p:spPr>
        <p:txBody>
          <a:bodyPr>
            <a:normAutofit/>
          </a:bodyPr>
          <a:lstStyle/>
          <a:p>
            <a:pPr marL="0" indent="0">
              <a:lnSpc>
                <a:spcPct val="150000"/>
              </a:lnSpc>
              <a:buNone/>
            </a:pPr>
            <a:r>
              <a:rPr lang="zh-CN" sz="1600" dirty="0">
                <a:latin typeface="宋体" panose="02010600030101010101" pitchFamily="2" charset="-122"/>
                <a:ea typeface="宋体" panose="02010600030101010101" pitchFamily="2" charset="-122"/>
                <a:cs typeface="宋体" panose="02010600030101010101" pitchFamily="2" charset="-122"/>
              </a:rPr>
              <a:t>层次聚类</a:t>
            </a:r>
            <a:r>
              <a:rPr sz="1600" dirty="0">
                <a:latin typeface="宋体" panose="02010600030101010101" pitchFamily="2" charset="-122"/>
                <a:ea typeface="宋体" panose="02010600030101010101" pitchFamily="2" charset="-122"/>
                <a:cs typeface="宋体" panose="02010600030101010101" pitchFamily="2" charset="-122"/>
              </a:rPr>
              <a:t>：</a:t>
            </a:r>
            <a:endParaRPr sz="1600" dirty="0">
              <a:latin typeface="宋体" panose="02010600030101010101" pitchFamily="2" charset="-122"/>
              <a:ea typeface="宋体" panose="02010600030101010101" pitchFamily="2" charset="-122"/>
              <a:cs typeface="宋体" panose="02010600030101010101" pitchFamily="2" charset="-122"/>
            </a:endParaRPr>
          </a:p>
          <a:p>
            <a:pPr>
              <a:lnSpc>
                <a:spcPct val="150000"/>
              </a:lnSpc>
            </a:pPr>
            <a:r>
              <a:rPr sz="1600" dirty="0">
                <a:latin typeface="宋体" panose="02010600030101010101" pitchFamily="2" charset="-122"/>
                <a:ea typeface="宋体" panose="02010600030101010101" pitchFamily="2" charset="-122"/>
                <a:cs typeface="宋体" panose="02010600030101010101" pitchFamily="2" charset="-122"/>
              </a:rPr>
              <a:t>在不同层次对数据集进行划分，从而形成树形的聚类结构</a:t>
            </a:r>
            <a:r>
              <a:rPr lang="zh-CN" sz="1600" dirty="0">
                <a:latin typeface="宋体" panose="02010600030101010101" pitchFamily="2" charset="-122"/>
                <a:ea typeface="宋体" panose="02010600030101010101" pitchFamily="2" charset="-122"/>
                <a:cs typeface="宋体" panose="02010600030101010101" pitchFamily="2" charset="-122"/>
              </a:rPr>
              <a:t>（</a:t>
            </a:r>
            <a:r>
              <a:rPr sz="1600" dirty="0">
                <a:latin typeface="宋体" panose="02010600030101010101" pitchFamily="2" charset="-122"/>
                <a:ea typeface="宋体" panose="02010600030101010101" pitchFamily="2" charset="-122"/>
                <a:cs typeface="宋体" panose="02010600030101010101" pitchFamily="2" charset="-122"/>
              </a:rPr>
              <a:t>划分可采用“自底向上”的聚合，也可采用“自顶向下”的分拆</a:t>
            </a:r>
            <a:r>
              <a:rPr lang="zh-CN" sz="1600" dirty="0">
                <a:latin typeface="宋体" panose="02010600030101010101" pitchFamily="2" charset="-122"/>
                <a:ea typeface="宋体" panose="02010600030101010101" pitchFamily="2" charset="-122"/>
                <a:cs typeface="宋体" panose="02010600030101010101" pitchFamily="2" charset="-122"/>
              </a:rPr>
              <a:t>）</a:t>
            </a:r>
            <a:endParaRPr lang="zh-CN" sz="1600" dirty="0">
              <a:latin typeface="宋体" panose="02010600030101010101" pitchFamily="2" charset="-122"/>
              <a:ea typeface="宋体" panose="02010600030101010101" pitchFamily="2" charset="-122"/>
              <a:cs typeface="宋体" panose="02010600030101010101" pitchFamily="2" charset="-122"/>
            </a:endParaRPr>
          </a:p>
          <a:p>
            <a:pPr>
              <a:lnSpc>
                <a:spcPct val="150000"/>
              </a:lnSpc>
            </a:pPr>
            <a:r>
              <a:rPr lang="zh-CN" sz="1600" dirty="0">
                <a:latin typeface="宋体" panose="02010600030101010101" pitchFamily="2" charset="-122"/>
                <a:ea typeface="宋体" panose="02010600030101010101" pitchFamily="2" charset="-122"/>
                <a:cs typeface="宋体" panose="02010600030101010101" pitchFamily="2" charset="-122"/>
              </a:rPr>
              <a:t>优点，可以层次化聚类，将聚类结构视觉化</a:t>
            </a:r>
            <a:endParaRPr lang="zh-CN" sz="1600" dirty="0">
              <a:latin typeface="宋体" panose="02010600030101010101" pitchFamily="2" charset="-122"/>
              <a:ea typeface="宋体" panose="02010600030101010101" pitchFamily="2" charset="-122"/>
              <a:cs typeface="宋体" panose="02010600030101010101" pitchFamily="2" charset="-122"/>
            </a:endParaRPr>
          </a:p>
          <a:p>
            <a:pPr>
              <a:lnSpc>
                <a:spcPct val="150000"/>
              </a:lnSpc>
            </a:pPr>
            <a:r>
              <a:rPr lang="zh-CN" sz="1600" dirty="0">
                <a:latin typeface="宋体" panose="02010600030101010101" pitchFamily="2" charset="-122"/>
                <a:ea typeface="宋体" panose="02010600030101010101" pitchFamily="2" charset="-122"/>
                <a:cs typeface="宋体" panose="02010600030101010101" pitchFamily="2" charset="-122"/>
              </a:rPr>
              <a:t>不足，计算量大</a:t>
            </a:r>
            <a:endParaRPr lang="zh-CN" sz="1600" dirty="0">
              <a:latin typeface="宋体" panose="02010600030101010101" pitchFamily="2" charset="-122"/>
              <a:ea typeface="宋体" panose="02010600030101010101" pitchFamily="2" charset="-122"/>
              <a:cs typeface="宋体" panose="02010600030101010101" pitchFamily="2" charset="-122"/>
            </a:endParaRPr>
          </a:p>
        </p:txBody>
      </p:sp>
      <p:pic>
        <p:nvPicPr>
          <p:cNvPr id="3" name="图片 2"/>
          <p:cNvPicPr>
            <a:picLocks noChangeAspect="1"/>
          </p:cNvPicPr>
          <p:nvPr/>
        </p:nvPicPr>
        <p:blipFill>
          <a:blip r:embed="rId1"/>
          <a:stretch>
            <a:fillRect/>
          </a:stretch>
        </p:blipFill>
        <p:spPr>
          <a:xfrm>
            <a:off x="5732780" y="1905000"/>
            <a:ext cx="6402070" cy="3331210"/>
          </a:xfrm>
          <a:prstGeom prst="rect">
            <a:avLst/>
          </a:prstGeom>
        </p:spPr>
      </p:pic>
    </p:spTree>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pPr algn="just"/>
            <a:r>
              <a:rPr lang="zh-CN" altLang="en-US" dirty="0">
                <a:ea typeface="宋体" panose="02010600030101010101" pitchFamily="2" charset="-122"/>
              </a:rPr>
              <a:t>层次聚类</a:t>
            </a:r>
            <a:endParaRPr dirty="0"/>
          </a:p>
        </p:txBody>
      </p:sp>
      <p:sp>
        <p:nvSpPr>
          <p:cNvPr id="164" name="Content Placeholder 2"/>
          <p:cNvSpPr txBox="1">
            <a:spLocks noGrp="1"/>
          </p:cNvSpPr>
          <p:nvPr>
            <p:ph type="body" idx="1"/>
          </p:nvPr>
        </p:nvSpPr>
        <p:spPr>
          <a:xfrm>
            <a:off x="838200" y="1529080"/>
            <a:ext cx="4951095" cy="4342130"/>
          </a:xfrm>
          <a:prstGeom prst="rect">
            <a:avLst/>
          </a:prstGeom>
        </p:spPr>
        <p:txBody>
          <a:bodyPr>
            <a:normAutofit lnSpcReduction="10000"/>
          </a:bodyPr>
          <a:lstStyle/>
          <a:p>
            <a:pPr marL="0" indent="0">
              <a:lnSpc>
                <a:spcPct val="150000"/>
              </a:lnSpc>
              <a:buNone/>
            </a:pPr>
            <a:r>
              <a:rPr lang="zh-CN" sz="1600" dirty="0">
                <a:latin typeface="宋体" panose="02010600030101010101" pitchFamily="2" charset="-122"/>
                <a:ea typeface="宋体" panose="02010600030101010101" pitchFamily="2" charset="-122"/>
                <a:cs typeface="宋体" panose="02010600030101010101" pitchFamily="2" charset="-122"/>
              </a:rPr>
              <a:t>凝聚聚类</a:t>
            </a:r>
            <a:r>
              <a:rPr sz="1600" dirty="0">
                <a:latin typeface="宋体" panose="02010600030101010101" pitchFamily="2" charset="-122"/>
                <a:ea typeface="宋体" panose="02010600030101010101" pitchFamily="2" charset="-122"/>
                <a:cs typeface="宋体" panose="02010600030101010101" pitchFamily="2" charset="-122"/>
              </a:rPr>
              <a:t>：</a:t>
            </a:r>
            <a:endParaRPr sz="1600" dirty="0">
              <a:latin typeface="宋体" panose="02010600030101010101" pitchFamily="2" charset="-122"/>
              <a:ea typeface="宋体" panose="02010600030101010101" pitchFamily="2" charset="-122"/>
              <a:cs typeface="宋体" panose="02010600030101010101" pitchFamily="2" charset="-122"/>
            </a:endParaRPr>
          </a:p>
          <a:p>
            <a:pPr>
              <a:lnSpc>
                <a:spcPct val="150000"/>
              </a:lnSpc>
            </a:pPr>
            <a:r>
              <a:rPr lang="zh-CN" sz="1600" dirty="0">
                <a:latin typeface="宋体" panose="02010600030101010101" pitchFamily="2" charset="-122"/>
                <a:ea typeface="宋体" panose="02010600030101010101" pitchFamily="2" charset="-122"/>
                <a:cs typeface="宋体" panose="02010600030101010101" pitchFamily="2" charset="-122"/>
              </a:rPr>
              <a:t>Agglomerative Clustering，是一种采用自底向上聚类策略的层次聚类算法</a:t>
            </a:r>
            <a:endParaRPr lang="zh-CN" sz="1600" dirty="0">
              <a:latin typeface="宋体" panose="02010600030101010101" pitchFamily="2" charset="-122"/>
              <a:ea typeface="宋体" panose="02010600030101010101" pitchFamily="2" charset="-122"/>
              <a:cs typeface="宋体" panose="02010600030101010101" pitchFamily="2" charset="-122"/>
            </a:endParaRPr>
          </a:p>
          <a:p>
            <a:pPr>
              <a:lnSpc>
                <a:spcPct val="150000"/>
              </a:lnSpc>
            </a:pPr>
            <a:r>
              <a:rPr lang="en-US" altLang="zh-CN" sz="1600" dirty="0">
                <a:latin typeface="宋体" panose="02010600030101010101" pitchFamily="2" charset="-122"/>
                <a:ea typeface="宋体" panose="02010600030101010101" pitchFamily="2" charset="-122"/>
                <a:cs typeface="宋体" panose="02010600030101010101" pitchFamily="2" charset="-122"/>
              </a:rPr>
              <a:t>Step1</a:t>
            </a:r>
            <a:r>
              <a:rPr lang="zh-CN" altLang="zh-CN" sz="1600" dirty="0">
                <a:latin typeface="宋体" panose="02010600030101010101" pitchFamily="2" charset="-122"/>
                <a:ea typeface="宋体" panose="02010600030101010101" pitchFamily="2" charset="-122"/>
                <a:cs typeface="宋体" panose="02010600030101010101" pitchFamily="2" charset="-122"/>
              </a:rPr>
              <a:t>，</a:t>
            </a:r>
            <a:r>
              <a:rPr lang="zh-CN" sz="1600" dirty="0">
                <a:latin typeface="宋体" panose="02010600030101010101" pitchFamily="2" charset="-122"/>
                <a:ea typeface="宋体" panose="02010600030101010101" pitchFamily="2" charset="-122"/>
                <a:cs typeface="宋体" panose="02010600030101010101" pitchFamily="2" charset="-122"/>
              </a:rPr>
              <a:t>将数据集中的每个样本看作一个初始聚类簇</a:t>
            </a:r>
            <a:endParaRPr lang="zh-CN" sz="1600" dirty="0">
              <a:latin typeface="宋体" panose="02010600030101010101" pitchFamily="2" charset="-122"/>
              <a:ea typeface="宋体" panose="02010600030101010101" pitchFamily="2" charset="-122"/>
              <a:cs typeface="宋体" panose="02010600030101010101" pitchFamily="2" charset="-122"/>
            </a:endParaRPr>
          </a:p>
          <a:p>
            <a:pPr>
              <a:lnSpc>
                <a:spcPct val="150000"/>
              </a:lnSpc>
            </a:pPr>
            <a:r>
              <a:rPr lang="en-US" altLang="zh-CN" sz="1600" dirty="0">
                <a:latin typeface="宋体" panose="02010600030101010101" pitchFamily="2" charset="-122"/>
                <a:ea typeface="宋体" panose="02010600030101010101" pitchFamily="2" charset="-122"/>
                <a:cs typeface="宋体" panose="02010600030101010101" pitchFamily="2" charset="-122"/>
              </a:rPr>
              <a:t>Step2</a:t>
            </a:r>
            <a:r>
              <a:rPr lang="zh-CN" altLang="en-US" sz="1600" dirty="0">
                <a:latin typeface="宋体" panose="02010600030101010101" pitchFamily="2" charset="-122"/>
                <a:ea typeface="宋体" panose="02010600030101010101" pitchFamily="2" charset="-122"/>
                <a:cs typeface="宋体" panose="02010600030101010101" pitchFamily="2" charset="-122"/>
              </a:rPr>
              <a:t>，</a:t>
            </a:r>
            <a:r>
              <a:rPr lang="zh-CN" sz="1600" dirty="0">
                <a:latin typeface="宋体" panose="02010600030101010101" pitchFamily="2" charset="-122"/>
                <a:ea typeface="宋体" panose="02010600030101010101" pitchFamily="2" charset="-122"/>
                <a:cs typeface="宋体" panose="02010600030101010101" pitchFamily="2" charset="-122"/>
              </a:rPr>
              <a:t>找出距离最近的两个聚类簇进行合并</a:t>
            </a:r>
            <a:endParaRPr lang="zh-CN" sz="1600" dirty="0">
              <a:latin typeface="宋体" panose="02010600030101010101" pitchFamily="2" charset="-122"/>
              <a:ea typeface="宋体" panose="02010600030101010101" pitchFamily="2" charset="-122"/>
              <a:cs typeface="宋体" panose="02010600030101010101" pitchFamily="2" charset="-122"/>
            </a:endParaRPr>
          </a:p>
          <a:p>
            <a:pPr>
              <a:lnSpc>
                <a:spcPct val="150000"/>
              </a:lnSpc>
            </a:pPr>
            <a:r>
              <a:rPr lang="zh-CN" sz="1600" dirty="0">
                <a:latin typeface="宋体" panose="02010600030101010101" pitchFamily="2" charset="-122"/>
                <a:ea typeface="宋体" panose="02010600030101010101" pitchFamily="2" charset="-122"/>
                <a:cs typeface="宋体" panose="02010600030101010101" pitchFamily="2" charset="-122"/>
              </a:rPr>
              <a:t>不断重复上述过程，直到达到我们想要的聚类个数</a:t>
            </a:r>
            <a:endParaRPr lang="zh-CN" sz="1600" dirty="0">
              <a:latin typeface="宋体" panose="02010600030101010101" pitchFamily="2" charset="-122"/>
              <a:ea typeface="宋体" panose="02010600030101010101" pitchFamily="2" charset="-122"/>
              <a:cs typeface="宋体" panose="02010600030101010101" pitchFamily="2" charset="-122"/>
            </a:endParaRPr>
          </a:p>
          <a:p>
            <a:pPr marL="0" indent="0">
              <a:lnSpc>
                <a:spcPct val="150000"/>
              </a:lnSpc>
              <a:buNone/>
            </a:pPr>
            <a:r>
              <a:rPr lang="zh-CN" sz="1600" dirty="0">
                <a:latin typeface="宋体" panose="02010600030101010101" pitchFamily="2" charset="-122"/>
                <a:ea typeface="宋体" panose="02010600030101010101" pitchFamily="2" charset="-122"/>
                <a:cs typeface="宋体" panose="02010600030101010101" pitchFamily="2" charset="-122"/>
              </a:rPr>
              <a:t>如何计算聚类簇之间的距离：</a:t>
            </a:r>
            <a:endParaRPr lang="zh-CN" sz="1600" dirty="0">
              <a:latin typeface="宋体" panose="02010600030101010101" pitchFamily="2" charset="-122"/>
              <a:ea typeface="宋体" panose="02010600030101010101" pitchFamily="2" charset="-122"/>
              <a:cs typeface="宋体" panose="02010600030101010101" pitchFamily="2" charset="-122"/>
            </a:endParaRPr>
          </a:p>
        </p:txBody>
      </p:sp>
      <p:pic>
        <p:nvPicPr>
          <p:cNvPr id="3" name="图片 2"/>
          <p:cNvPicPr>
            <a:picLocks noChangeAspect="1"/>
          </p:cNvPicPr>
          <p:nvPr/>
        </p:nvPicPr>
        <p:blipFill>
          <a:blip r:embed="rId1"/>
          <a:stretch>
            <a:fillRect/>
          </a:stretch>
        </p:blipFill>
        <p:spPr>
          <a:xfrm>
            <a:off x="681990" y="4707890"/>
            <a:ext cx="4953000" cy="1790700"/>
          </a:xfrm>
          <a:prstGeom prst="rect">
            <a:avLst/>
          </a:prstGeom>
        </p:spPr>
      </p:pic>
      <p:sp>
        <p:nvSpPr>
          <p:cNvPr id="4" name="Content Placeholder 2"/>
          <p:cNvSpPr txBox="1">
            <a:spLocks noGrp="1"/>
          </p:cNvSpPr>
          <p:nvPr/>
        </p:nvSpPr>
        <p:spPr>
          <a:xfrm>
            <a:off x="6122035" y="1538605"/>
            <a:ext cx="5464810" cy="434213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sz="1600" dirty="0">
                <a:latin typeface="宋体" panose="02010600030101010101" pitchFamily="2" charset="-122"/>
                <a:ea typeface="宋体" panose="02010600030101010101" pitchFamily="2" charset="-122"/>
                <a:cs typeface="宋体" panose="02010600030101010101" pitchFamily="2" charset="-122"/>
                <a:sym typeface="+mn-ea"/>
              </a:rPr>
              <a:t>最小距离由两个簇的最近样本决定 </a:t>
            </a:r>
            <a:r>
              <a:rPr lang="en-US" altLang="zh-CN" sz="1600" dirty="0">
                <a:latin typeface="宋体" panose="02010600030101010101" pitchFamily="2" charset="-122"/>
                <a:ea typeface="宋体" panose="02010600030101010101" pitchFamily="2" charset="-122"/>
                <a:cs typeface="宋体" panose="02010600030101010101" pitchFamily="2" charset="-122"/>
                <a:sym typeface="+mn-ea"/>
              </a:rPr>
              <a:t>=&gt; </a:t>
            </a:r>
            <a:r>
              <a:rPr sz="1600" dirty="0">
                <a:latin typeface="宋体" panose="02010600030101010101" pitchFamily="2" charset="-122"/>
                <a:ea typeface="宋体" panose="02010600030101010101" pitchFamily="2" charset="-122"/>
                <a:cs typeface="宋体" panose="02010600030101010101" pitchFamily="2" charset="-122"/>
                <a:sym typeface="+mn-ea"/>
              </a:rPr>
              <a:t>单链接（single-linkage）</a:t>
            </a:r>
            <a:endParaRPr sz="1600" dirty="0">
              <a:latin typeface="宋体" panose="02010600030101010101" pitchFamily="2" charset="-122"/>
              <a:ea typeface="宋体" panose="02010600030101010101" pitchFamily="2" charset="-122"/>
              <a:cs typeface="宋体" panose="02010600030101010101" pitchFamily="2" charset="-122"/>
              <a:sym typeface="+mn-ea"/>
            </a:endParaRPr>
          </a:p>
          <a:p>
            <a:pPr marL="0" indent="0">
              <a:lnSpc>
                <a:spcPct val="150000"/>
              </a:lnSpc>
              <a:buNone/>
            </a:pPr>
            <a:r>
              <a:rPr sz="1600" dirty="0">
                <a:latin typeface="宋体" panose="02010600030101010101" pitchFamily="2" charset="-122"/>
                <a:ea typeface="宋体" panose="02010600030101010101" pitchFamily="2" charset="-122"/>
                <a:cs typeface="宋体" panose="02010600030101010101" pitchFamily="2" charset="-122"/>
                <a:sym typeface="+mn-ea"/>
              </a:rPr>
              <a:t>最大距离由两个簇的最远样本决定 </a:t>
            </a:r>
            <a:r>
              <a:rPr lang="en-US" sz="1600" dirty="0">
                <a:latin typeface="宋体" panose="02010600030101010101" pitchFamily="2" charset="-122"/>
                <a:ea typeface="宋体" panose="02010600030101010101" pitchFamily="2" charset="-122"/>
                <a:cs typeface="宋体" panose="02010600030101010101" pitchFamily="2" charset="-122"/>
                <a:sym typeface="+mn-ea"/>
              </a:rPr>
              <a:t>=&gt; </a:t>
            </a:r>
            <a:r>
              <a:rPr sz="1600" dirty="0">
                <a:latin typeface="宋体" panose="02010600030101010101" pitchFamily="2" charset="-122"/>
                <a:ea typeface="宋体" panose="02010600030101010101" pitchFamily="2" charset="-122"/>
                <a:cs typeface="宋体" panose="02010600030101010101" pitchFamily="2" charset="-122"/>
                <a:sym typeface="+mn-ea"/>
              </a:rPr>
              <a:t>全链接（complete-linkage）</a:t>
            </a:r>
            <a:endParaRPr sz="1600" dirty="0">
              <a:latin typeface="宋体" panose="02010600030101010101" pitchFamily="2" charset="-122"/>
              <a:ea typeface="宋体" panose="02010600030101010101" pitchFamily="2" charset="-122"/>
              <a:cs typeface="宋体" panose="02010600030101010101" pitchFamily="2" charset="-122"/>
              <a:sym typeface="+mn-ea"/>
            </a:endParaRPr>
          </a:p>
          <a:p>
            <a:pPr marL="0" indent="0">
              <a:lnSpc>
                <a:spcPct val="150000"/>
              </a:lnSpc>
              <a:buNone/>
            </a:pPr>
            <a:r>
              <a:rPr sz="1600" dirty="0">
                <a:latin typeface="宋体" panose="02010600030101010101" pitchFamily="2" charset="-122"/>
                <a:ea typeface="宋体" panose="02010600030101010101" pitchFamily="2" charset="-122"/>
                <a:cs typeface="宋体" panose="02010600030101010101" pitchFamily="2" charset="-122"/>
                <a:sym typeface="+mn-ea"/>
              </a:rPr>
              <a:t>平均距离由两个簇的所有样本共同决定 </a:t>
            </a:r>
            <a:r>
              <a:rPr lang="en-US" sz="1600" dirty="0">
                <a:latin typeface="宋体" panose="02010600030101010101" pitchFamily="2" charset="-122"/>
                <a:ea typeface="宋体" panose="02010600030101010101" pitchFamily="2" charset="-122"/>
                <a:cs typeface="宋体" panose="02010600030101010101" pitchFamily="2" charset="-122"/>
                <a:sym typeface="+mn-ea"/>
              </a:rPr>
              <a:t>=&gt; </a:t>
            </a:r>
            <a:r>
              <a:rPr sz="1600" dirty="0">
                <a:latin typeface="宋体" panose="02010600030101010101" pitchFamily="2" charset="-122"/>
                <a:ea typeface="宋体" panose="02010600030101010101" pitchFamily="2" charset="-122"/>
                <a:cs typeface="宋体" panose="02010600030101010101" pitchFamily="2" charset="-122"/>
                <a:sym typeface="+mn-ea"/>
              </a:rPr>
              <a:t>均链接（average-linkage）</a:t>
            </a:r>
            <a:endParaRPr lang="en-US" altLang="zh-CN" sz="1600" dirty="0">
              <a:latin typeface="宋体" panose="02010600030101010101" pitchFamily="2" charset="-122"/>
              <a:ea typeface="宋体" panose="02010600030101010101" pitchFamily="2" charset="-122"/>
              <a:cs typeface="宋体" panose="02010600030101010101" pitchFamily="2" charset="-122"/>
            </a:endParaRPr>
          </a:p>
          <a:p>
            <a:pPr marL="0" indent="0">
              <a:lnSpc>
                <a:spcPct val="150000"/>
              </a:lnSpc>
              <a:buNone/>
            </a:pPr>
            <a:r>
              <a:rPr lang="zh-CN" sz="1600" dirty="0">
                <a:latin typeface="宋体" panose="02010600030101010101" pitchFamily="2" charset="-122"/>
                <a:ea typeface="宋体" panose="02010600030101010101" pitchFamily="2" charset="-122"/>
                <a:cs typeface="宋体" panose="02010600030101010101" pitchFamily="2" charset="-122"/>
              </a:rPr>
              <a:t>也可以通过</a:t>
            </a:r>
            <a:r>
              <a:rPr sz="1600" dirty="0">
                <a:latin typeface="宋体" panose="02010600030101010101" pitchFamily="2" charset="-122"/>
                <a:ea typeface="宋体" panose="02010600030101010101" pitchFamily="2" charset="-122"/>
                <a:cs typeface="宋体" panose="02010600030101010101" pitchFamily="2" charset="-122"/>
              </a:rPr>
              <a:t>离差平方和 ESS（Error Sum of Squares）来进行聚类，最小化聚类前后的离方平方和之差 </a:t>
            </a:r>
            <a:endParaRPr sz="1600" dirty="0">
              <a:latin typeface="宋体" panose="02010600030101010101" pitchFamily="2" charset="-122"/>
              <a:ea typeface="宋体" panose="02010600030101010101" pitchFamily="2" charset="-122"/>
              <a:cs typeface="宋体" panose="02010600030101010101" pitchFamily="2" charset="-122"/>
            </a:endParaRPr>
          </a:p>
          <a:p>
            <a:pPr marL="0" indent="0">
              <a:lnSpc>
                <a:spcPct val="150000"/>
              </a:lnSpc>
              <a:buNone/>
            </a:pPr>
            <a:r>
              <a:rPr lang="zh-CN" sz="1600" dirty="0">
                <a:latin typeface="宋体" panose="02010600030101010101" pitchFamily="2" charset="-122"/>
                <a:ea typeface="宋体" panose="02010600030101010101" pitchFamily="2" charset="-122"/>
                <a:cs typeface="宋体" panose="02010600030101010101" pitchFamily="2" charset="-122"/>
                <a:sym typeface="+mn-ea"/>
              </a:rPr>
              <a:t>称为</a:t>
            </a:r>
            <a:r>
              <a:rPr sz="1600" dirty="0">
                <a:latin typeface="宋体" panose="02010600030101010101" pitchFamily="2" charset="-122"/>
                <a:ea typeface="宋体" panose="02010600030101010101" pitchFamily="2" charset="-122"/>
                <a:cs typeface="宋体" panose="02010600030101010101" pitchFamily="2" charset="-122"/>
                <a:sym typeface="+mn-ea"/>
              </a:rPr>
              <a:t>Ward-linkage 算法</a:t>
            </a:r>
            <a:endParaRPr sz="1600" dirty="0">
              <a:latin typeface="宋体" panose="02010600030101010101" pitchFamily="2" charset="-122"/>
              <a:ea typeface="宋体" panose="02010600030101010101" pitchFamily="2" charset="-122"/>
              <a:cs typeface="宋体" panose="02010600030101010101" pitchFamily="2" charset="-122"/>
            </a:endParaRPr>
          </a:p>
          <a:p>
            <a:pPr marL="0" indent="0">
              <a:lnSpc>
                <a:spcPct val="150000"/>
              </a:lnSpc>
              <a:buNone/>
            </a:pPr>
            <a:endParaRPr sz="1600" dirty="0">
              <a:latin typeface="宋体" panose="02010600030101010101" pitchFamily="2" charset="-122"/>
              <a:ea typeface="宋体" panose="02010600030101010101" pitchFamily="2" charset="-122"/>
              <a:cs typeface="宋体" panose="02010600030101010101" pitchFamily="2" charset="-122"/>
            </a:endParaRPr>
          </a:p>
          <a:p>
            <a:pPr>
              <a:lnSpc>
                <a:spcPct val="150000"/>
              </a:lnSpc>
            </a:pPr>
            <a:endParaRPr sz="1600" dirty="0">
              <a:latin typeface="宋体" panose="02010600030101010101" pitchFamily="2" charset="-122"/>
              <a:ea typeface="宋体" panose="02010600030101010101" pitchFamily="2" charset="-122"/>
              <a:cs typeface="宋体" panose="02010600030101010101" pitchFamily="2" charset="-122"/>
            </a:endParaRPr>
          </a:p>
          <a:p>
            <a:pPr marL="0" indent="0">
              <a:lnSpc>
                <a:spcPct val="150000"/>
              </a:lnSpc>
              <a:buNone/>
            </a:pPr>
            <a:endParaRPr sz="1600" dirty="0">
              <a:latin typeface="宋体" panose="02010600030101010101" pitchFamily="2" charset="-122"/>
              <a:ea typeface="宋体" panose="02010600030101010101" pitchFamily="2" charset="-122"/>
              <a:cs typeface="宋体" panose="02010600030101010101" pitchFamily="2" charset="-122"/>
            </a:endParaRPr>
          </a:p>
        </p:txBody>
      </p:sp>
      <p:pic>
        <p:nvPicPr>
          <p:cNvPr id="5" name="图片 4"/>
          <p:cNvPicPr>
            <a:picLocks noChangeAspect="1"/>
          </p:cNvPicPr>
          <p:nvPr/>
        </p:nvPicPr>
        <p:blipFill>
          <a:blip r:embed="rId2"/>
          <a:stretch>
            <a:fillRect/>
          </a:stretch>
        </p:blipFill>
        <p:spPr>
          <a:xfrm>
            <a:off x="6252845" y="5466715"/>
            <a:ext cx="4695825" cy="1143000"/>
          </a:xfrm>
          <a:prstGeom prst="rect">
            <a:avLst/>
          </a:prstGeom>
        </p:spPr>
      </p:pic>
      <p:pic>
        <p:nvPicPr>
          <p:cNvPr id="6" name="图片 5"/>
          <p:cNvPicPr>
            <a:picLocks noChangeAspect="1"/>
          </p:cNvPicPr>
          <p:nvPr/>
        </p:nvPicPr>
        <p:blipFill>
          <a:blip r:embed="rId3"/>
          <a:stretch>
            <a:fillRect/>
          </a:stretch>
        </p:blipFill>
        <p:spPr>
          <a:xfrm>
            <a:off x="10132060" y="4595495"/>
            <a:ext cx="904875" cy="276225"/>
          </a:xfrm>
          <a:prstGeom prst="rect">
            <a:avLst/>
          </a:prstGeom>
        </p:spPr>
      </p:pic>
    </p:spTree>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pPr algn="just"/>
            <a:r>
              <a:rPr lang="zh-CN" altLang="en-US" dirty="0">
                <a:ea typeface="宋体" panose="02010600030101010101" pitchFamily="2" charset="-122"/>
              </a:rPr>
              <a:t>层次聚类</a:t>
            </a:r>
            <a:endParaRPr dirty="0"/>
          </a:p>
        </p:txBody>
      </p:sp>
      <p:sp>
        <p:nvSpPr>
          <p:cNvPr id="164" name="Content Placeholder 2"/>
          <p:cNvSpPr txBox="1">
            <a:spLocks noGrp="1"/>
          </p:cNvSpPr>
          <p:nvPr>
            <p:ph type="body" idx="1"/>
          </p:nvPr>
        </p:nvSpPr>
        <p:spPr>
          <a:xfrm>
            <a:off x="809625" y="1233805"/>
            <a:ext cx="4951095" cy="4342130"/>
          </a:xfrm>
          <a:prstGeom prst="rect">
            <a:avLst/>
          </a:prstGeom>
        </p:spPr>
        <p:txBody>
          <a:bodyPr>
            <a:normAutofit lnSpcReduction="20000"/>
          </a:bodyPr>
          <a:lstStyle/>
          <a:p>
            <a:pPr marL="0" indent="0">
              <a:lnSpc>
                <a:spcPct val="150000"/>
              </a:lnSpc>
              <a:buNone/>
            </a:pPr>
            <a:r>
              <a:rPr lang="zh-CN" sz="1600" dirty="0">
                <a:latin typeface="宋体" panose="02010600030101010101" pitchFamily="2" charset="-122"/>
                <a:ea typeface="宋体" panose="02010600030101010101" pitchFamily="2" charset="-122"/>
                <a:cs typeface="宋体" panose="02010600030101010101" pitchFamily="2" charset="-122"/>
              </a:rPr>
              <a:t>层次图</a:t>
            </a:r>
            <a:r>
              <a:rPr sz="1600" dirty="0">
                <a:latin typeface="宋体" panose="02010600030101010101" pitchFamily="2" charset="-122"/>
                <a:ea typeface="宋体" panose="02010600030101010101" pitchFamily="2" charset="-122"/>
                <a:cs typeface="宋体" panose="02010600030101010101" pitchFamily="2" charset="-122"/>
              </a:rPr>
              <a:t>：</a:t>
            </a:r>
            <a:endParaRPr sz="1600" dirty="0">
              <a:latin typeface="宋体" panose="02010600030101010101" pitchFamily="2" charset="-122"/>
              <a:ea typeface="宋体" panose="02010600030101010101" pitchFamily="2" charset="-122"/>
              <a:cs typeface="宋体" panose="02010600030101010101" pitchFamily="2" charset="-122"/>
            </a:endParaRPr>
          </a:p>
          <a:p>
            <a:pPr>
              <a:lnSpc>
                <a:spcPct val="150000"/>
              </a:lnSpc>
            </a:pPr>
            <a:r>
              <a:rPr lang="zh-CN" sz="1600" dirty="0">
                <a:latin typeface="宋体" panose="02010600030101010101" pitchFamily="2" charset="-122"/>
                <a:ea typeface="宋体" panose="02010600030101010101" pitchFamily="2" charset="-122"/>
                <a:cs typeface="宋体" panose="02010600030101010101" pitchFamily="2" charset="-122"/>
              </a:rPr>
              <a:t>假设我们有以下八个点，想要使用单链接聚为3个类</a:t>
            </a:r>
            <a:endParaRPr lang="zh-CN" sz="1600" dirty="0">
              <a:latin typeface="宋体" panose="02010600030101010101" pitchFamily="2" charset="-122"/>
              <a:ea typeface="宋体" panose="02010600030101010101" pitchFamily="2" charset="-122"/>
              <a:cs typeface="宋体" panose="02010600030101010101" pitchFamily="2" charset="-122"/>
            </a:endParaRPr>
          </a:p>
          <a:p>
            <a:pPr>
              <a:lnSpc>
                <a:spcPct val="150000"/>
              </a:lnSpc>
            </a:pPr>
            <a:r>
              <a:rPr lang="en-US" altLang="zh-CN" sz="1600" dirty="0">
                <a:latin typeface="宋体" panose="02010600030101010101" pitchFamily="2" charset="-122"/>
                <a:ea typeface="宋体" panose="02010600030101010101" pitchFamily="2" charset="-122"/>
                <a:cs typeface="宋体" panose="02010600030101010101" pitchFamily="2" charset="-122"/>
              </a:rPr>
              <a:t>Step1</a:t>
            </a:r>
            <a:r>
              <a:rPr lang="zh-CN" altLang="zh-CN" sz="1600" dirty="0">
                <a:latin typeface="宋体" panose="02010600030101010101" pitchFamily="2" charset="-122"/>
                <a:ea typeface="宋体" panose="02010600030101010101" pitchFamily="2" charset="-122"/>
                <a:cs typeface="宋体" panose="02010600030101010101" pitchFamily="2" charset="-122"/>
              </a:rPr>
              <a:t>，</a:t>
            </a:r>
            <a:r>
              <a:rPr lang="zh-CN" sz="1600" dirty="0">
                <a:latin typeface="宋体" panose="02010600030101010101" pitchFamily="2" charset="-122"/>
                <a:ea typeface="宋体" panose="02010600030101010101" pitchFamily="2" charset="-122"/>
                <a:cs typeface="宋体" panose="02010600030101010101" pitchFamily="2" charset="-122"/>
              </a:rPr>
              <a:t>将每个点设为一个类，一共有8个类</a:t>
            </a:r>
            <a:r>
              <a:rPr lang="en-US" altLang="zh-CN" sz="1600" dirty="0">
                <a:latin typeface="宋体" panose="02010600030101010101" pitchFamily="2" charset="-122"/>
                <a:ea typeface="宋体" panose="02010600030101010101" pitchFamily="2" charset="-122"/>
                <a:cs typeface="宋体" panose="02010600030101010101" pitchFamily="2" charset="-122"/>
              </a:rPr>
              <a:t>&gt;3</a:t>
            </a:r>
            <a:r>
              <a:rPr lang="zh-CN" altLang="en-US" sz="1600" dirty="0">
                <a:latin typeface="宋体" panose="02010600030101010101" pitchFamily="2" charset="-122"/>
                <a:ea typeface="宋体" panose="02010600030101010101" pitchFamily="2" charset="-122"/>
                <a:cs typeface="宋体" panose="02010600030101010101" pitchFamily="2" charset="-122"/>
              </a:rPr>
              <a:t>类</a:t>
            </a:r>
            <a:endParaRPr lang="zh-CN" altLang="en-US" sz="1600" dirty="0">
              <a:latin typeface="宋体" panose="02010600030101010101" pitchFamily="2" charset="-122"/>
              <a:ea typeface="宋体" panose="02010600030101010101" pitchFamily="2" charset="-122"/>
              <a:cs typeface="宋体" panose="02010600030101010101" pitchFamily="2" charset="-122"/>
            </a:endParaRPr>
          </a:p>
          <a:p>
            <a:pPr>
              <a:lnSpc>
                <a:spcPct val="150000"/>
              </a:lnSpc>
            </a:pPr>
            <a:endParaRPr lang="zh-CN" altLang="en-US" sz="1600" dirty="0">
              <a:latin typeface="宋体" panose="02010600030101010101" pitchFamily="2" charset="-122"/>
              <a:ea typeface="宋体" panose="02010600030101010101" pitchFamily="2" charset="-122"/>
              <a:cs typeface="宋体" panose="02010600030101010101" pitchFamily="2" charset="-122"/>
            </a:endParaRPr>
          </a:p>
          <a:p>
            <a:pPr>
              <a:lnSpc>
                <a:spcPct val="150000"/>
              </a:lnSpc>
            </a:pPr>
            <a:endParaRPr lang="zh-CN" altLang="en-US" sz="1600" dirty="0">
              <a:latin typeface="宋体" panose="02010600030101010101" pitchFamily="2" charset="-122"/>
              <a:ea typeface="宋体" panose="02010600030101010101" pitchFamily="2" charset="-122"/>
              <a:cs typeface="宋体" panose="02010600030101010101" pitchFamily="2" charset="-122"/>
            </a:endParaRPr>
          </a:p>
          <a:p>
            <a:pPr>
              <a:lnSpc>
                <a:spcPct val="150000"/>
              </a:lnSpc>
            </a:pPr>
            <a:endParaRPr lang="zh-CN" altLang="en-US" sz="1600" dirty="0">
              <a:latin typeface="宋体" panose="02010600030101010101" pitchFamily="2" charset="-122"/>
              <a:ea typeface="宋体" panose="02010600030101010101" pitchFamily="2" charset="-122"/>
              <a:cs typeface="宋体" panose="02010600030101010101" pitchFamily="2" charset="-122"/>
            </a:endParaRPr>
          </a:p>
          <a:p>
            <a:pPr>
              <a:lnSpc>
                <a:spcPct val="150000"/>
              </a:lnSpc>
            </a:pPr>
            <a:endParaRPr lang="zh-CN" altLang="en-US" sz="1600" dirty="0">
              <a:latin typeface="宋体" panose="02010600030101010101" pitchFamily="2" charset="-122"/>
              <a:ea typeface="宋体" panose="02010600030101010101" pitchFamily="2" charset="-122"/>
              <a:cs typeface="宋体" panose="02010600030101010101" pitchFamily="2" charset="-122"/>
            </a:endParaRPr>
          </a:p>
          <a:p>
            <a:pPr>
              <a:lnSpc>
                <a:spcPct val="150000"/>
              </a:lnSpc>
            </a:pPr>
            <a:r>
              <a:rPr lang="en-US" altLang="zh-CN" sz="1600" dirty="0">
                <a:latin typeface="宋体" panose="02010600030101010101" pitchFamily="2" charset="-122"/>
                <a:ea typeface="宋体" panose="02010600030101010101" pitchFamily="2" charset="-122"/>
                <a:cs typeface="宋体" panose="02010600030101010101" pitchFamily="2" charset="-122"/>
              </a:rPr>
              <a:t>Step2</a:t>
            </a:r>
            <a:r>
              <a:rPr lang="zh-CN" altLang="zh-CN" sz="1600" dirty="0">
                <a:latin typeface="宋体" panose="02010600030101010101" pitchFamily="2" charset="-122"/>
                <a:ea typeface="宋体" panose="02010600030101010101" pitchFamily="2" charset="-122"/>
                <a:cs typeface="宋体" panose="02010600030101010101" pitchFamily="2" charset="-122"/>
              </a:rPr>
              <a:t>，每次将距离最近的两个样本聚为同一簇</a:t>
            </a:r>
            <a:endParaRPr lang="zh-CN" altLang="en-US" sz="1600" dirty="0">
              <a:latin typeface="宋体" panose="02010600030101010101" pitchFamily="2" charset="-122"/>
              <a:ea typeface="宋体" panose="02010600030101010101" pitchFamily="2" charset="-122"/>
              <a:cs typeface="宋体" panose="02010600030101010101" pitchFamily="2" charset="-122"/>
            </a:endParaRPr>
          </a:p>
        </p:txBody>
      </p:sp>
      <p:pic>
        <p:nvPicPr>
          <p:cNvPr id="7" name="图片 6"/>
          <p:cNvPicPr>
            <a:picLocks noChangeAspect="1"/>
          </p:cNvPicPr>
          <p:nvPr/>
        </p:nvPicPr>
        <p:blipFill>
          <a:blip r:embed="rId1"/>
          <a:stretch>
            <a:fillRect/>
          </a:stretch>
        </p:blipFill>
        <p:spPr>
          <a:xfrm>
            <a:off x="876935" y="4765675"/>
            <a:ext cx="4751705" cy="2004695"/>
          </a:xfrm>
          <a:prstGeom prst="rect">
            <a:avLst/>
          </a:prstGeom>
        </p:spPr>
      </p:pic>
      <p:pic>
        <p:nvPicPr>
          <p:cNvPr id="8" name="图片 7"/>
          <p:cNvPicPr>
            <a:picLocks noChangeAspect="1"/>
          </p:cNvPicPr>
          <p:nvPr/>
        </p:nvPicPr>
        <p:blipFill>
          <a:blip r:embed="rId2"/>
          <a:stretch>
            <a:fillRect/>
          </a:stretch>
        </p:blipFill>
        <p:spPr>
          <a:xfrm>
            <a:off x="6730365" y="1511300"/>
            <a:ext cx="4930140" cy="2047240"/>
          </a:xfrm>
          <a:prstGeom prst="rect">
            <a:avLst/>
          </a:prstGeom>
        </p:spPr>
      </p:pic>
      <p:pic>
        <p:nvPicPr>
          <p:cNvPr id="9" name="图片 8"/>
          <p:cNvPicPr>
            <a:picLocks noChangeAspect="1"/>
          </p:cNvPicPr>
          <p:nvPr/>
        </p:nvPicPr>
        <p:blipFill>
          <a:blip r:embed="rId3"/>
          <a:stretch>
            <a:fillRect/>
          </a:stretch>
        </p:blipFill>
        <p:spPr>
          <a:xfrm>
            <a:off x="6730365" y="3653790"/>
            <a:ext cx="4951730" cy="1997710"/>
          </a:xfrm>
          <a:prstGeom prst="rect">
            <a:avLst/>
          </a:prstGeom>
        </p:spPr>
      </p:pic>
      <p:pic>
        <p:nvPicPr>
          <p:cNvPr id="10" name="图片 9"/>
          <p:cNvPicPr>
            <a:picLocks noChangeAspect="1"/>
          </p:cNvPicPr>
          <p:nvPr/>
        </p:nvPicPr>
        <p:blipFill>
          <a:blip r:embed="rId4"/>
          <a:stretch>
            <a:fillRect/>
          </a:stretch>
        </p:blipFill>
        <p:spPr>
          <a:xfrm>
            <a:off x="941705" y="2454910"/>
            <a:ext cx="4686935" cy="1932305"/>
          </a:xfrm>
          <a:prstGeom prst="rect">
            <a:avLst/>
          </a:prstGeom>
        </p:spPr>
      </p:pic>
      <p:sp>
        <p:nvSpPr>
          <p:cNvPr id="11" name="Content Placeholder 2"/>
          <p:cNvSpPr txBox="1">
            <a:spLocks noGrp="1"/>
          </p:cNvSpPr>
          <p:nvPr/>
        </p:nvSpPr>
        <p:spPr>
          <a:xfrm>
            <a:off x="6663690" y="5770245"/>
            <a:ext cx="5276215" cy="771525"/>
          </a:xfrm>
          <a:prstGeom prst="rect">
            <a:avLst/>
          </a:prstGeom>
          <a:ln w="12700">
            <a:miter lim="400000"/>
          </a:ln>
        </p:spPr>
        <p:txBody>
          <a:bodyPr lIns="45719" rIns="45719">
            <a:norm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zh-CN" sz="1600" dirty="0">
                <a:latin typeface="宋体" panose="02010600030101010101" pitchFamily="2" charset="-122"/>
                <a:ea typeface="宋体" panose="02010600030101010101" pitchFamily="2" charset="-122"/>
                <a:cs typeface="宋体" panose="02010600030101010101" pitchFamily="2" charset="-122"/>
              </a:rPr>
              <a:t>不断找距离最近的合并，直到降到</a:t>
            </a:r>
            <a:r>
              <a:rPr sz="1600" dirty="0">
                <a:latin typeface="宋体" panose="02010600030101010101" pitchFamily="2" charset="-122"/>
                <a:ea typeface="宋体" panose="02010600030101010101" pitchFamily="2" charset="-122"/>
                <a:cs typeface="宋体" panose="02010600030101010101" pitchFamily="2" charset="-122"/>
              </a:rPr>
              <a:t>我们要求的聚类数</a:t>
            </a:r>
            <a:r>
              <a:rPr lang="zh-CN" sz="1600" dirty="0">
                <a:latin typeface="宋体" panose="02010600030101010101" pitchFamily="2" charset="-122"/>
                <a:ea typeface="宋体" panose="02010600030101010101" pitchFamily="2" charset="-122"/>
                <a:cs typeface="宋体" panose="02010600030101010101" pitchFamily="2" charset="-122"/>
              </a:rPr>
              <a:t>（</a:t>
            </a:r>
            <a:r>
              <a:rPr lang="en-US" altLang="zh-CN" sz="1600" dirty="0">
                <a:latin typeface="宋体" panose="02010600030101010101" pitchFamily="2" charset="-122"/>
                <a:ea typeface="宋体" panose="02010600030101010101" pitchFamily="2" charset="-122"/>
                <a:cs typeface="宋体" panose="02010600030101010101" pitchFamily="2" charset="-122"/>
              </a:rPr>
              <a:t>3</a:t>
            </a:r>
            <a:r>
              <a:rPr lang="zh-CN" altLang="en-US" sz="1600" dirty="0">
                <a:latin typeface="宋体" panose="02010600030101010101" pitchFamily="2" charset="-122"/>
                <a:ea typeface="宋体" panose="02010600030101010101" pitchFamily="2" charset="-122"/>
                <a:cs typeface="宋体" panose="02010600030101010101" pitchFamily="2" charset="-122"/>
              </a:rPr>
              <a:t>类）</a:t>
            </a:r>
            <a:endParaRPr sz="1600" dirty="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pPr algn="just"/>
            <a:r>
              <a:rPr lang="zh-CN" altLang="en-US" dirty="0">
                <a:ea typeface="宋体" panose="02010600030101010101" pitchFamily="2" charset="-122"/>
              </a:rPr>
              <a:t>层次聚类</a:t>
            </a:r>
            <a:endParaRPr dirty="0"/>
          </a:p>
        </p:txBody>
      </p:sp>
      <p:sp>
        <p:nvSpPr>
          <p:cNvPr id="164" name="Content Placeholder 2"/>
          <p:cNvSpPr txBox="1">
            <a:spLocks noGrp="1"/>
          </p:cNvSpPr>
          <p:nvPr>
            <p:ph type="body" idx="1"/>
          </p:nvPr>
        </p:nvSpPr>
        <p:spPr>
          <a:xfrm>
            <a:off x="838200" y="1529080"/>
            <a:ext cx="4951095" cy="4342130"/>
          </a:xfrm>
          <a:prstGeom prst="rect">
            <a:avLst/>
          </a:prstGeom>
        </p:spPr>
        <p:txBody>
          <a:bodyPr>
            <a:normAutofit/>
          </a:bodyPr>
          <a:lstStyle/>
          <a:p>
            <a:pPr marL="0" indent="0">
              <a:lnSpc>
                <a:spcPct val="150000"/>
              </a:lnSpc>
              <a:buNone/>
            </a:pPr>
            <a:r>
              <a:rPr lang="zh-CN" sz="1600" dirty="0">
                <a:latin typeface="宋体" panose="02010600030101010101" pitchFamily="2" charset="-122"/>
                <a:ea typeface="宋体" panose="02010600030101010101" pitchFamily="2" charset="-122"/>
                <a:cs typeface="宋体" panose="02010600030101010101" pitchFamily="2" charset="-122"/>
              </a:rPr>
              <a:t>层次聚类工具</a:t>
            </a:r>
            <a:r>
              <a:rPr sz="1600" dirty="0">
                <a:latin typeface="宋体" panose="02010600030101010101" pitchFamily="2" charset="-122"/>
                <a:ea typeface="宋体" panose="02010600030101010101" pitchFamily="2" charset="-122"/>
                <a:cs typeface="宋体" panose="02010600030101010101" pitchFamily="2" charset="-122"/>
              </a:rPr>
              <a:t>：</a:t>
            </a:r>
            <a:endParaRPr sz="1600" dirty="0">
              <a:latin typeface="宋体" panose="02010600030101010101" pitchFamily="2" charset="-122"/>
              <a:ea typeface="宋体" panose="02010600030101010101" pitchFamily="2" charset="-122"/>
              <a:cs typeface="宋体" panose="02010600030101010101" pitchFamily="2" charset="-122"/>
            </a:endParaRPr>
          </a:p>
          <a:p>
            <a:pPr>
              <a:lnSpc>
                <a:spcPct val="150000"/>
              </a:lnSpc>
            </a:pPr>
            <a:r>
              <a:rPr lang="zh-CN" sz="1600" dirty="0">
                <a:latin typeface="宋体" panose="02010600030101010101" pitchFamily="2" charset="-122"/>
                <a:ea typeface="宋体" panose="02010600030101010101" pitchFamily="2" charset="-122"/>
                <a:cs typeface="宋体" panose="02010600030101010101" pitchFamily="2" charset="-122"/>
              </a:rPr>
              <a:t>sklearn.cluster.AgglomerativeClustering(n_clusters=2, affinity=‘euclidean’, memory=None, connectivity=None, compute_full_tree=‘auto’, linkage=‘ward’, distance_threshold=None)</a:t>
            </a:r>
            <a:endParaRPr lang="zh-CN" sz="1600" dirty="0">
              <a:latin typeface="宋体" panose="02010600030101010101" pitchFamily="2" charset="-122"/>
              <a:ea typeface="宋体" panose="02010600030101010101" pitchFamily="2" charset="-122"/>
              <a:cs typeface="宋体" panose="02010600030101010101" pitchFamily="2" charset="-122"/>
            </a:endParaRPr>
          </a:p>
          <a:p>
            <a:pPr>
              <a:lnSpc>
                <a:spcPct val="150000"/>
              </a:lnSpc>
            </a:pPr>
            <a:r>
              <a:rPr lang="zh-CN" sz="1600" dirty="0">
                <a:latin typeface="宋体" panose="02010600030101010101" pitchFamily="2" charset="-122"/>
                <a:ea typeface="宋体" panose="02010600030101010101" pitchFamily="2" charset="-122"/>
                <a:cs typeface="宋体" panose="02010600030101010101" pitchFamily="2" charset="-122"/>
              </a:rPr>
              <a:t>n_clusters：聚类簇数</a:t>
            </a:r>
            <a:endParaRPr lang="zh-CN" sz="1600" dirty="0">
              <a:latin typeface="宋体" panose="02010600030101010101" pitchFamily="2" charset="-122"/>
              <a:ea typeface="宋体" panose="02010600030101010101" pitchFamily="2" charset="-122"/>
              <a:cs typeface="宋体" panose="02010600030101010101" pitchFamily="2" charset="-122"/>
            </a:endParaRPr>
          </a:p>
          <a:p>
            <a:pPr>
              <a:lnSpc>
                <a:spcPct val="150000"/>
              </a:lnSpc>
            </a:pPr>
            <a:r>
              <a:rPr lang="zh-CN" sz="1600" dirty="0">
                <a:latin typeface="宋体" panose="02010600030101010101" pitchFamily="2" charset="-122"/>
                <a:ea typeface="宋体" panose="02010600030101010101" pitchFamily="2" charset="-122"/>
                <a:cs typeface="宋体" panose="02010600030101010101" pitchFamily="2" charset="-122"/>
              </a:rPr>
              <a:t>affinity：距离计算参数，默认为</a:t>
            </a:r>
            <a:r>
              <a:rPr lang="zh-CN" sz="1600" dirty="0">
                <a:latin typeface="宋体" panose="02010600030101010101" pitchFamily="2" charset="-122"/>
                <a:ea typeface="宋体" panose="02010600030101010101" pitchFamily="2" charset="-122"/>
                <a:cs typeface="宋体" panose="02010600030101010101" pitchFamily="2" charset="-122"/>
                <a:sym typeface="+mn-ea"/>
              </a:rPr>
              <a:t>euclidean</a:t>
            </a:r>
            <a:endParaRPr lang="zh-CN" sz="1600" dirty="0">
              <a:latin typeface="宋体" panose="02010600030101010101" pitchFamily="2" charset="-122"/>
              <a:ea typeface="宋体" panose="02010600030101010101" pitchFamily="2" charset="-122"/>
              <a:cs typeface="宋体" panose="02010600030101010101" pitchFamily="2" charset="-122"/>
            </a:endParaRPr>
          </a:p>
          <a:p>
            <a:pPr>
              <a:lnSpc>
                <a:spcPct val="150000"/>
              </a:lnSpc>
            </a:pPr>
            <a:r>
              <a:rPr lang="zh-CN" sz="1600" dirty="0">
                <a:latin typeface="宋体" panose="02010600030101010101" pitchFamily="2" charset="-122"/>
                <a:ea typeface="宋体" panose="02010600030101010101" pitchFamily="2" charset="-122"/>
                <a:cs typeface="宋体" panose="02010600030101010101" pitchFamily="2" charset="-122"/>
              </a:rPr>
              <a:t>linkage： {“ward”, “complete”, “average”, “single”}, optional (default=”ward”)</a:t>
            </a:r>
            <a:endParaRPr lang="zh-CN" sz="1600" dirty="0">
              <a:latin typeface="宋体" panose="02010600030101010101" pitchFamily="2" charset="-122"/>
              <a:ea typeface="宋体" panose="02010600030101010101" pitchFamily="2" charset="-122"/>
              <a:cs typeface="宋体" panose="02010600030101010101" pitchFamily="2" charset="-122"/>
            </a:endParaRPr>
          </a:p>
          <a:p>
            <a:pPr>
              <a:lnSpc>
                <a:spcPct val="150000"/>
              </a:lnSpc>
            </a:pPr>
            <a:endParaRPr lang="zh-CN" sz="1600" dirty="0">
              <a:latin typeface="宋体" panose="02010600030101010101" pitchFamily="2" charset="-122"/>
              <a:ea typeface="宋体" panose="02010600030101010101" pitchFamily="2" charset="-122"/>
              <a:cs typeface="宋体" panose="02010600030101010101" pitchFamily="2" charset="-122"/>
            </a:endParaRPr>
          </a:p>
        </p:txBody>
      </p:sp>
      <p:sp>
        <p:nvSpPr>
          <p:cNvPr id="4" name="Content Placeholder 2"/>
          <p:cNvSpPr txBox="1">
            <a:spLocks noGrp="1"/>
          </p:cNvSpPr>
          <p:nvPr/>
        </p:nvSpPr>
        <p:spPr>
          <a:xfrm>
            <a:off x="6122035" y="1538605"/>
            <a:ext cx="5464810" cy="434213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zh-CN" sz="1600" dirty="0">
                <a:latin typeface="宋体" panose="02010600030101010101" pitchFamily="2" charset="-122"/>
                <a:ea typeface="宋体" panose="02010600030101010101" pitchFamily="2" charset="-122"/>
                <a:cs typeface="宋体" panose="02010600030101010101" pitchFamily="2" charset="-122"/>
              </a:rPr>
              <a:t>层次图可视化：</a:t>
            </a:r>
            <a:endParaRPr lang="zh-CN" sz="1600" dirty="0">
              <a:latin typeface="宋体" panose="02010600030101010101" pitchFamily="2" charset="-122"/>
              <a:ea typeface="宋体" panose="02010600030101010101" pitchFamily="2" charset="-122"/>
              <a:cs typeface="宋体" panose="02010600030101010101" pitchFamily="2" charset="-122"/>
            </a:endParaRPr>
          </a:p>
          <a:p>
            <a:pPr marL="0" indent="0">
              <a:lnSpc>
                <a:spcPct val="150000"/>
              </a:lnSpc>
              <a:buNone/>
            </a:pPr>
            <a:r>
              <a:rPr lang="zh-CN" sz="1600" dirty="0">
                <a:latin typeface="宋体" panose="02010600030101010101" pitchFamily="2" charset="-122"/>
                <a:ea typeface="宋体" panose="02010600030101010101" pitchFamily="2" charset="-122"/>
                <a:cs typeface="宋体" panose="02010600030101010101" pitchFamily="2" charset="-122"/>
              </a:rPr>
              <a:t>from scipy.cluster.hierarchy import dendrogram, ward</a:t>
            </a:r>
            <a:endParaRPr lang="zh-CN" sz="1600" dirty="0">
              <a:latin typeface="宋体" panose="02010600030101010101" pitchFamily="2" charset="-122"/>
              <a:ea typeface="宋体" panose="02010600030101010101" pitchFamily="2" charset="-122"/>
              <a:cs typeface="宋体" panose="02010600030101010101" pitchFamily="2" charset="-122"/>
            </a:endParaRPr>
          </a:p>
          <a:p>
            <a:pPr marL="0" indent="0">
              <a:lnSpc>
                <a:spcPct val="150000"/>
              </a:lnSpc>
              <a:buNone/>
            </a:pPr>
            <a:r>
              <a:rPr lang="zh-CN" sz="1600" dirty="0">
                <a:latin typeface="宋体" panose="02010600030101010101" pitchFamily="2" charset="-122"/>
                <a:ea typeface="宋体" panose="02010600030101010101" pitchFamily="2" charset="-122"/>
                <a:cs typeface="宋体" panose="02010600030101010101" pitchFamily="2" charset="-122"/>
              </a:rPr>
              <a:t>linkage_matrix = ward(train_x)</a:t>
            </a:r>
            <a:endParaRPr lang="zh-CN" sz="1600" dirty="0">
              <a:latin typeface="宋体" panose="02010600030101010101" pitchFamily="2" charset="-122"/>
              <a:ea typeface="宋体" panose="02010600030101010101" pitchFamily="2" charset="-122"/>
              <a:cs typeface="宋体" panose="02010600030101010101" pitchFamily="2" charset="-122"/>
            </a:endParaRPr>
          </a:p>
          <a:p>
            <a:pPr marL="0" indent="0">
              <a:lnSpc>
                <a:spcPct val="150000"/>
              </a:lnSpc>
              <a:buNone/>
            </a:pPr>
            <a:r>
              <a:rPr lang="zh-CN" sz="1600" dirty="0">
                <a:latin typeface="宋体" panose="02010600030101010101" pitchFamily="2" charset="-122"/>
                <a:ea typeface="宋体" panose="02010600030101010101" pitchFamily="2" charset="-122"/>
                <a:cs typeface="宋体" panose="02010600030101010101" pitchFamily="2" charset="-122"/>
              </a:rPr>
              <a:t>dendrogram(linkage_matrix)</a:t>
            </a:r>
            <a:endParaRPr lang="zh-CN" sz="1600" dirty="0">
              <a:latin typeface="宋体" panose="02010600030101010101" pitchFamily="2" charset="-122"/>
              <a:ea typeface="宋体" panose="02010600030101010101" pitchFamily="2" charset="-122"/>
              <a:cs typeface="宋体" panose="02010600030101010101" pitchFamily="2" charset="-122"/>
            </a:endParaRPr>
          </a:p>
          <a:p>
            <a:pPr marL="0" indent="0">
              <a:lnSpc>
                <a:spcPct val="150000"/>
              </a:lnSpc>
              <a:buNone/>
            </a:pPr>
            <a:r>
              <a:rPr lang="zh-CN" sz="1600" dirty="0">
                <a:latin typeface="宋体" panose="02010600030101010101" pitchFamily="2" charset="-122"/>
                <a:ea typeface="宋体" panose="02010600030101010101" pitchFamily="2" charset="-122"/>
                <a:cs typeface="宋体" panose="02010600030101010101" pitchFamily="2" charset="-122"/>
              </a:rPr>
              <a:t>plt.show()</a:t>
            </a:r>
            <a:endParaRPr lang="zh-CN" sz="1600" dirty="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lstStyle>
            <a:lvl1pPr>
              <a:defRPr>
                <a:solidFill>
                  <a:srgbClr val="C00000"/>
                </a:solidFill>
              </a:defRPr>
            </a:lvl1pPr>
          </a:lstStyle>
          <a:p>
            <a:r>
              <a:rPr lang="zh-CN" altLang="zh-CN" dirty="0"/>
              <a:t>机器学习的模型</a:t>
            </a:r>
            <a:endParaRPr lang="zh-CN" altLang="zh-CN" dirty="0"/>
          </a:p>
        </p:txBody>
      </p:sp>
      <p:sp>
        <p:nvSpPr>
          <p:cNvPr id="164" name="Content Placeholder 2"/>
          <p:cNvSpPr txBox="1">
            <a:spLocks noGrp="1"/>
          </p:cNvSpPr>
          <p:nvPr>
            <p:ph type="body" idx="1"/>
          </p:nvPr>
        </p:nvSpPr>
        <p:spPr>
          <a:xfrm>
            <a:off x="601980" y="1690688"/>
            <a:ext cx="10515600" cy="4471573"/>
          </a:xfrm>
          <a:prstGeom prst="rect">
            <a:avLst/>
          </a:prstGeom>
        </p:spPr>
        <p:txBody>
          <a:bodyPr>
            <a:normAutofit/>
          </a:bodyPr>
          <a:lstStyle/>
          <a:p>
            <a:pPr marL="0" indent="0">
              <a:lnSpc>
                <a:spcPct val="150000"/>
              </a:lnSpc>
              <a:buNone/>
            </a:pPr>
            <a:r>
              <a:rPr lang="zh-CN" altLang="en-US" dirty="0"/>
              <a:t>                                          </a:t>
            </a:r>
            <a:r>
              <a:rPr lang="en-US" altLang="zh-CN" dirty="0"/>
              <a:t>——10</a:t>
            </a:r>
            <a:r>
              <a:rPr lang="zh-CN" altLang="zh-CN" dirty="0"/>
              <a:t>大经典模型</a:t>
            </a:r>
            <a:endParaRPr lang="zh-CN" altLang="zh-CN" dirty="0"/>
          </a:p>
          <a:p>
            <a:pPr lvl="0">
              <a:lnSpc>
                <a:spcPct val="150000"/>
              </a:lnSpc>
            </a:pPr>
            <a:r>
              <a:rPr lang="zh-CN" altLang="zh-CN" dirty="0"/>
              <a:t>分类算法：</a:t>
            </a:r>
            <a:r>
              <a:rPr lang="en-US" altLang="zh-CN" dirty="0"/>
              <a:t>C4.5</a:t>
            </a:r>
            <a:r>
              <a:rPr lang="zh-CN" altLang="zh-CN" dirty="0"/>
              <a:t>，朴素贝叶斯（</a:t>
            </a:r>
            <a:r>
              <a:rPr lang="en-US" altLang="zh-CN" dirty="0"/>
              <a:t>Naive Bayes</a:t>
            </a:r>
            <a:r>
              <a:rPr lang="zh-CN" altLang="zh-CN" dirty="0"/>
              <a:t>），</a:t>
            </a:r>
            <a:r>
              <a:rPr lang="en-US" altLang="zh-CN" dirty="0"/>
              <a:t>SVM</a:t>
            </a:r>
            <a:r>
              <a:rPr lang="zh-CN" altLang="zh-CN" dirty="0"/>
              <a:t>，</a:t>
            </a:r>
            <a:r>
              <a:rPr lang="en-US" altLang="zh-CN" dirty="0"/>
              <a:t>KNN</a:t>
            </a:r>
            <a:r>
              <a:rPr lang="zh-CN" altLang="zh-CN" dirty="0"/>
              <a:t>，</a:t>
            </a:r>
            <a:r>
              <a:rPr lang="en-US" altLang="zh-CN" dirty="0" err="1"/>
              <a:t>Adaboost</a:t>
            </a:r>
            <a:r>
              <a:rPr lang="zh-CN" altLang="zh-CN" dirty="0"/>
              <a:t>，</a:t>
            </a:r>
            <a:r>
              <a:rPr lang="en-US" altLang="zh-CN" dirty="0"/>
              <a:t>CART</a:t>
            </a:r>
            <a:endParaRPr lang="zh-CN" altLang="zh-CN" dirty="0"/>
          </a:p>
          <a:p>
            <a:pPr lvl="0">
              <a:lnSpc>
                <a:spcPct val="150000"/>
              </a:lnSpc>
            </a:pPr>
            <a:r>
              <a:rPr lang="zh-CN" altLang="zh-CN" dirty="0"/>
              <a:t>聚类算法：</a:t>
            </a:r>
            <a:r>
              <a:rPr lang="en-US" altLang="zh-CN" dirty="0"/>
              <a:t>K-Means</a:t>
            </a:r>
            <a:r>
              <a:rPr lang="zh-CN" altLang="zh-CN" dirty="0"/>
              <a:t>，</a:t>
            </a:r>
            <a:r>
              <a:rPr lang="en-US" altLang="zh-CN" dirty="0"/>
              <a:t>EM</a:t>
            </a:r>
            <a:endParaRPr lang="zh-CN" altLang="zh-CN" dirty="0"/>
          </a:p>
          <a:p>
            <a:pPr lvl="0">
              <a:lnSpc>
                <a:spcPct val="150000"/>
              </a:lnSpc>
            </a:pPr>
            <a:r>
              <a:rPr lang="zh-CN" altLang="zh-CN" dirty="0"/>
              <a:t>关联分析：</a:t>
            </a:r>
            <a:r>
              <a:rPr lang="en-US" altLang="zh-CN" dirty="0" err="1"/>
              <a:t>Apriori</a:t>
            </a:r>
            <a:endParaRPr lang="zh-CN" altLang="zh-CN" dirty="0"/>
          </a:p>
          <a:p>
            <a:pPr lvl="0">
              <a:lnSpc>
                <a:spcPct val="150000"/>
              </a:lnSpc>
            </a:pPr>
            <a:r>
              <a:rPr lang="zh-CN" altLang="zh-CN" dirty="0"/>
              <a:t>连接分析：</a:t>
            </a:r>
            <a:r>
              <a:rPr lang="en-US" altLang="zh-CN" dirty="0"/>
              <a:t>PageRank</a:t>
            </a:r>
            <a:endParaRPr lang="zh-CN" altLang="zh-CN" dirty="0"/>
          </a:p>
          <a:p>
            <a:pPr>
              <a:lnSpc>
                <a:spcPct val="170000"/>
              </a:lnSpc>
            </a:pPr>
            <a:endParaRPr sz="1800" dirty="0"/>
          </a:p>
        </p:txBody>
      </p:sp>
    </p:spTree>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fontScale="90000"/>
          </a:bodyPr>
          <a:lstStyle>
            <a:lvl1pPr>
              <a:defRPr>
                <a:solidFill>
                  <a:srgbClr val="C00000"/>
                </a:solidFill>
              </a:defRPr>
            </a:lvl1pPr>
          </a:lstStyle>
          <a:p>
            <a:r>
              <a:rPr lang="en-US" altLang="zh-CN">
                <a:ea typeface="宋体" panose="02010600030101010101" pitchFamily="2" charset="-122"/>
                <a:sym typeface="+mn-ea"/>
              </a:rPr>
              <a:t>Project C: </a:t>
            </a:r>
            <a:r>
              <a:rPr>
                <a:ea typeface="宋体" panose="02010600030101010101" pitchFamily="2" charset="-122"/>
                <a:sym typeface="+mn-ea"/>
              </a:rPr>
              <a:t>文本抄袭自动检测分析</a:t>
            </a:r>
            <a:endParaRPr lang="en-US" altLang="zh-CN" dirty="0">
              <a:ea typeface="宋体" panose="02010600030101010101" pitchFamily="2" charset="-122"/>
              <a:sym typeface="+mn-ea"/>
            </a:endParaRPr>
          </a:p>
        </p:txBody>
      </p:sp>
      <p:sp>
        <p:nvSpPr>
          <p:cNvPr id="131" name="Content Placeholder 2"/>
          <p:cNvSpPr txBox="1">
            <a:spLocks noGrp="1"/>
          </p:cNvSpPr>
          <p:nvPr/>
        </p:nvSpPr>
        <p:spPr>
          <a:xfrm>
            <a:off x="598805" y="1385570"/>
            <a:ext cx="5877560"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en-US" sz="1600" dirty="0">
                <a:ea typeface="宋体" panose="02010600030101010101" pitchFamily="2" charset="-122"/>
                <a:sym typeface="+mn-ea"/>
              </a:rPr>
              <a:t>To DO:</a:t>
            </a:r>
            <a:endParaRPr sz="1600" dirty="0">
              <a:ea typeface="宋体" panose="02010600030101010101" pitchFamily="2" charset="-122"/>
              <a:sym typeface="+mn-ea"/>
            </a:endParaRPr>
          </a:p>
          <a:p>
            <a:pPr>
              <a:lnSpc>
                <a:spcPct val="150000"/>
              </a:lnSpc>
            </a:pPr>
            <a:r>
              <a:rPr lang="zh-CN" sz="1600" dirty="0">
                <a:ea typeface="宋体" panose="02010600030101010101" pitchFamily="2" charset="-122"/>
                <a:sym typeface="+mn-ea"/>
              </a:rPr>
              <a:t>如果你是某新闻单位工作人员（这里假设</a:t>
            </a:r>
            <a:r>
              <a:rPr lang="en-US" altLang="zh-CN" sz="1600" dirty="0">
                <a:ea typeface="宋体" panose="02010600030101010101" pitchFamily="2" charset="-122"/>
                <a:sym typeface="+mn-ea"/>
              </a:rPr>
              <a:t>source=</a:t>
            </a:r>
            <a:r>
              <a:rPr lang="zh-CN" sz="1600" dirty="0">
                <a:ea typeface="宋体" panose="02010600030101010101" pitchFamily="2" charset="-122"/>
                <a:sym typeface="+mn-ea"/>
              </a:rPr>
              <a:t>新华社），为了防止其他媒体抄袭你的文章，你打算做一个抄袭自动检测分析的工具：</a:t>
            </a:r>
            <a:endParaRPr lang="zh-CN" sz="1600" dirty="0">
              <a:ea typeface="宋体" panose="02010600030101010101" pitchFamily="2" charset="-122"/>
              <a:sym typeface="+mn-ea"/>
            </a:endParaRPr>
          </a:p>
          <a:p>
            <a:pPr marL="0" indent="0">
              <a:lnSpc>
                <a:spcPct val="150000"/>
              </a:lnSpc>
              <a:buNone/>
            </a:pPr>
            <a:r>
              <a:rPr lang="en-US" altLang="zh-CN" sz="1600" dirty="0">
                <a:ea typeface="宋体" panose="02010600030101010101" pitchFamily="2" charset="-122"/>
                <a:sym typeface="+mn-ea"/>
              </a:rPr>
              <a:t>1</a:t>
            </a:r>
            <a:r>
              <a:rPr lang="zh-CN" altLang="en-US" sz="1600" dirty="0">
                <a:ea typeface="宋体" panose="02010600030101010101" pitchFamily="2" charset="-122"/>
                <a:sym typeface="+mn-ea"/>
              </a:rPr>
              <a:t>）</a:t>
            </a:r>
            <a:r>
              <a:rPr lang="zh-CN" sz="1600" dirty="0">
                <a:ea typeface="宋体" panose="02010600030101010101" pitchFamily="2" charset="-122"/>
                <a:sym typeface="+mn-ea"/>
              </a:rPr>
              <a:t>定义可能抄袭的文章来源</a:t>
            </a:r>
            <a:endParaRPr lang="zh-CN" sz="1600" dirty="0">
              <a:ea typeface="宋体" panose="02010600030101010101" pitchFamily="2" charset="-122"/>
              <a:sym typeface="+mn-ea"/>
            </a:endParaRPr>
          </a:p>
          <a:p>
            <a:pPr marL="0" indent="0">
              <a:lnSpc>
                <a:spcPct val="150000"/>
              </a:lnSpc>
              <a:buNone/>
            </a:pPr>
            <a:r>
              <a:rPr lang="en-US" sz="1600" dirty="0">
                <a:ea typeface="宋体" panose="02010600030101010101" pitchFamily="2" charset="-122"/>
                <a:sym typeface="+mn-ea"/>
              </a:rPr>
              <a:t>2</a:t>
            </a:r>
            <a:r>
              <a:rPr lang="zh-CN" altLang="en-US" sz="1600" dirty="0">
                <a:ea typeface="宋体" panose="02010600030101010101" pitchFamily="2" charset="-122"/>
                <a:sym typeface="+mn-ea"/>
              </a:rPr>
              <a:t>）</a:t>
            </a:r>
            <a:r>
              <a:rPr sz="1600" dirty="0">
                <a:ea typeface="宋体" panose="02010600030101010101" pitchFamily="2" charset="-122"/>
                <a:sym typeface="+mn-ea"/>
              </a:rPr>
              <a:t>与原文对比定位抄袭的地方</a:t>
            </a:r>
            <a:endParaRPr sz="1600" dirty="0">
              <a:ea typeface="宋体" panose="02010600030101010101" pitchFamily="2" charset="-122"/>
              <a:sym typeface="+mn-ea"/>
            </a:endParaRPr>
          </a:p>
          <a:p>
            <a:pPr>
              <a:lnSpc>
                <a:spcPct val="150000"/>
              </a:lnSpc>
            </a:pPr>
            <a:r>
              <a:rPr lang="zh-CN" sz="1600" dirty="0">
                <a:ea typeface="宋体" panose="02010600030101010101" pitchFamily="2" charset="-122"/>
                <a:sym typeface="+mn-ea"/>
              </a:rPr>
              <a:t>原始数据：sqlResult</a:t>
            </a:r>
            <a:r>
              <a:rPr lang="en-US" altLang="zh-CN" sz="1600" dirty="0">
                <a:ea typeface="宋体" panose="02010600030101010101" pitchFamily="2" charset="-122"/>
                <a:sym typeface="+mn-ea"/>
              </a:rPr>
              <a:t>.csv</a:t>
            </a:r>
            <a:r>
              <a:rPr lang="zh-CN" sz="1600" dirty="0">
                <a:ea typeface="宋体" panose="02010600030101010101" pitchFamily="2" charset="-122"/>
                <a:sym typeface="+mn-ea"/>
              </a:rPr>
              <a:t>，</a:t>
            </a:r>
            <a:r>
              <a:rPr lang="zh-CN" sz="1600" dirty="0">
                <a:ea typeface="宋体" panose="02010600030101010101" pitchFamily="2" charset="-122"/>
                <a:sym typeface="+mn-ea"/>
              </a:rPr>
              <a:t>共计89611篇</a:t>
            </a:r>
            <a:endParaRPr lang="zh-CN" sz="1600" dirty="0">
              <a:ea typeface="宋体" panose="02010600030101010101" pitchFamily="2" charset="-122"/>
              <a:sym typeface="+mn-ea"/>
            </a:endParaRPr>
          </a:p>
          <a:p>
            <a:pPr marL="0" indent="0">
              <a:lnSpc>
                <a:spcPct val="150000"/>
              </a:lnSpc>
              <a:buNone/>
            </a:pPr>
            <a:r>
              <a:rPr lang="zh-CN" sz="1600" dirty="0">
                <a:ea typeface="宋体" panose="02010600030101010101" pitchFamily="2" charset="-122"/>
                <a:sym typeface="+mn-ea"/>
              </a:rPr>
              <a:t>从数据库导出的文章，字段包括：id, author, source, content, feature, title, url</a:t>
            </a:r>
            <a:endParaRPr lang="zh-CN" sz="1600" dirty="0">
              <a:ea typeface="宋体" panose="02010600030101010101" pitchFamily="2" charset="-122"/>
              <a:sym typeface="+mn-ea"/>
            </a:endParaRPr>
          </a:p>
          <a:p>
            <a:pPr>
              <a:lnSpc>
                <a:spcPct val="150000"/>
              </a:lnSpc>
            </a:pPr>
            <a:r>
              <a:rPr lang="zh-CN" sz="1600" dirty="0">
                <a:ea typeface="宋体" panose="02010600030101010101" pitchFamily="2" charset="-122"/>
                <a:sym typeface="+mn-ea"/>
              </a:rPr>
              <a:t>常用中文停用词：</a:t>
            </a:r>
            <a:r>
              <a:rPr sz="1600" dirty="0">
                <a:ea typeface="宋体" panose="02010600030101010101" pitchFamily="2" charset="-122"/>
                <a:sym typeface="+mn-ea"/>
              </a:rPr>
              <a:t>chinese_stopwords</a:t>
            </a:r>
            <a:r>
              <a:rPr lang="en-US" altLang="zh-CN" sz="1600" dirty="0">
                <a:ea typeface="宋体" panose="02010600030101010101" pitchFamily="2" charset="-122"/>
                <a:sym typeface="+mn-ea"/>
              </a:rPr>
              <a:t>.txt</a:t>
            </a:r>
            <a:endParaRPr lang="zh-CN" sz="1600" dirty="0">
              <a:ea typeface="宋体" panose="02010600030101010101" pitchFamily="2" charset="-122"/>
              <a:sym typeface="+mn-ea"/>
            </a:endParaRPr>
          </a:p>
          <a:p>
            <a:pPr marL="0" indent="0">
              <a:lnSpc>
                <a:spcPct val="150000"/>
              </a:lnSpc>
              <a:buNone/>
            </a:pPr>
            <a:endParaRPr lang="zh-CN" sz="1600" dirty="0">
              <a:ea typeface="宋体" panose="02010600030101010101" pitchFamily="2" charset="-122"/>
              <a:sym typeface="+mn-ea"/>
            </a:endParaRPr>
          </a:p>
        </p:txBody>
      </p:sp>
    </p:spTree>
    <p:custDataLst>
      <p:tags r:id="rId1"/>
    </p:custDataLst>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fontScale="90000"/>
          </a:bodyPr>
          <a:lstStyle>
            <a:lvl1pPr>
              <a:defRPr>
                <a:solidFill>
                  <a:srgbClr val="C00000"/>
                </a:solidFill>
              </a:defRPr>
            </a:lvl1pPr>
          </a:lstStyle>
          <a:p>
            <a:r>
              <a:rPr lang="en-US" altLang="zh-CN">
                <a:ea typeface="宋体" panose="02010600030101010101" pitchFamily="2" charset="-122"/>
                <a:sym typeface="+mn-ea"/>
              </a:rPr>
              <a:t>Project C: </a:t>
            </a:r>
            <a:r>
              <a:rPr>
                <a:ea typeface="宋体" panose="02010600030101010101" pitchFamily="2" charset="-122"/>
                <a:sym typeface="+mn-ea"/>
              </a:rPr>
              <a:t>文本抄袭自动检测分析</a:t>
            </a:r>
            <a:endParaRPr lang="en-US" altLang="zh-CN" dirty="0">
              <a:ea typeface="宋体" panose="02010600030101010101" pitchFamily="2" charset="-122"/>
              <a:sym typeface="+mn-ea"/>
            </a:endParaRPr>
          </a:p>
        </p:txBody>
      </p:sp>
      <p:graphicFrame>
        <p:nvGraphicFramePr>
          <p:cNvPr id="3" name="表格 2"/>
          <p:cNvGraphicFramePr/>
          <p:nvPr>
            <p:custDataLst>
              <p:tags r:id="rId1"/>
            </p:custDataLst>
          </p:nvPr>
        </p:nvGraphicFramePr>
        <p:xfrm>
          <a:off x="352425" y="1157605"/>
          <a:ext cx="11615420" cy="5595620"/>
        </p:xfrm>
        <a:graphic>
          <a:graphicData uri="http://schemas.openxmlformats.org/drawingml/2006/table">
            <a:tbl>
              <a:tblPr firstRow="1" bandRow="1">
                <a:tableStyleId>{5C22544A-7EE6-4342-B048-85BDC9FD1C3A}</a:tableStyleId>
              </a:tblPr>
              <a:tblGrid>
                <a:gridCol w="541020"/>
                <a:gridCol w="533400"/>
                <a:gridCol w="914400"/>
                <a:gridCol w="4916170"/>
                <a:gridCol w="2020570"/>
                <a:gridCol w="1125855"/>
                <a:gridCol w="1564005"/>
              </a:tblGrid>
              <a:tr h="241300">
                <a:tc>
                  <a:txBody>
                    <a:bodyPr/>
                    <a:p>
                      <a:pPr algn="l">
                        <a:buNone/>
                      </a:pPr>
                      <a:r>
                        <a:rPr lang="en-US" sz="1200">
                          <a:solidFill>
                            <a:srgbClr val="000000"/>
                          </a:solidFill>
                          <a:latin typeface="宋体" panose="02010600030101010101" pitchFamily="2" charset="-122"/>
                        </a:rPr>
                        <a:t>id</a:t>
                      </a:r>
                      <a:endParaRPr lang="en-US" altLang="en-US" sz="1200">
                        <a:solidFill>
                          <a:srgbClr val="000000"/>
                        </a:solidFill>
                        <a:latin typeface="宋体" panose="02010600030101010101" pitchFamily="2" charset="-122"/>
                      </a:endParaRPr>
                    </a:p>
                  </a:txBody>
                  <a:tcPr marL="12700" marR="12700" marT="12700" vert="horz"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algn="l">
                        <a:buNone/>
                      </a:pPr>
                      <a:r>
                        <a:rPr lang="en-US" sz="1200">
                          <a:solidFill>
                            <a:srgbClr val="000000"/>
                          </a:solidFill>
                          <a:latin typeface="宋体" panose="02010600030101010101" pitchFamily="2" charset="-122"/>
                        </a:rPr>
                        <a:t>author</a:t>
                      </a:r>
                      <a:endParaRPr lang="en-US" altLang="en-US" sz="1200">
                        <a:solidFill>
                          <a:srgbClr val="000000"/>
                        </a:solidFill>
                        <a:latin typeface="宋体" panose="02010600030101010101" pitchFamily="2" charset="-122"/>
                      </a:endParaRPr>
                    </a:p>
                  </a:txBody>
                  <a:tcPr marL="12700" marR="12700" marT="12700" vert="horz"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algn="l">
                        <a:buNone/>
                      </a:pPr>
                      <a:r>
                        <a:rPr lang="en-US" sz="1200">
                          <a:solidFill>
                            <a:srgbClr val="000000"/>
                          </a:solidFill>
                          <a:latin typeface="宋体" panose="02010600030101010101" pitchFamily="2" charset="-122"/>
                        </a:rPr>
                        <a:t>source</a:t>
                      </a:r>
                      <a:endParaRPr lang="en-US" altLang="en-US" sz="1200">
                        <a:solidFill>
                          <a:srgbClr val="000000"/>
                        </a:solidFill>
                        <a:latin typeface="宋体" panose="02010600030101010101" pitchFamily="2" charset="-122"/>
                      </a:endParaRPr>
                    </a:p>
                  </a:txBody>
                  <a:tcPr marL="12700" marR="12700" marT="12700" vert="horz"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algn="l">
                        <a:buNone/>
                      </a:pPr>
                      <a:r>
                        <a:rPr lang="en-US" sz="1200">
                          <a:solidFill>
                            <a:srgbClr val="000000"/>
                          </a:solidFill>
                          <a:latin typeface="宋体" panose="02010600030101010101" pitchFamily="2" charset="-122"/>
                        </a:rPr>
                        <a:t>content</a:t>
                      </a:r>
                      <a:endParaRPr lang="en-US" altLang="en-US" sz="1200">
                        <a:solidFill>
                          <a:srgbClr val="000000"/>
                        </a:solidFill>
                        <a:latin typeface="宋体" panose="02010600030101010101" pitchFamily="2" charset="-122"/>
                      </a:endParaRPr>
                    </a:p>
                  </a:txBody>
                  <a:tcPr marL="12700" marR="12700" marT="12700" vert="horz"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algn="l">
                        <a:buNone/>
                      </a:pPr>
                      <a:r>
                        <a:rPr lang="en-US" sz="1200">
                          <a:solidFill>
                            <a:srgbClr val="000000"/>
                          </a:solidFill>
                          <a:latin typeface="宋体" panose="02010600030101010101" pitchFamily="2" charset="-122"/>
                        </a:rPr>
                        <a:t>feature</a:t>
                      </a:r>
                      <a:endParaRPr lang="en-US" altLang="en-US" sz="1200">
                        <a:solidFill>
                          <a:srgbClr val="000000"/>
                        </a:solidFill>
                        <a:latin typeface="宋体" panose="02010600030101010101" pitchFamily="2" charset="-122"/>
                      </a:endParaRPr>
                    </a:p>
                  </a:txBody>
                  <a:tcPr marL="12700" marR="12700" marT="12700" vert="horz"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algn="l">
                        <a:buNone/>
                      </a:pPr>
                      <a:r>
                        <a:rPr lang="en-US" sz="1200">
                          <a:solidFill>
                            <a:srgbClr val="000000"/>
                          </a:solidFill>
                          <a:latin typeface="宋体" panose="02010600030101010101" pitchFamily="2" charset="-122"/>
                        </a:rPr>
                        <a:t>title</a:t>
                      </a:r>
                      <a:endParaRPr lang="en-US" altLang="en-US" sz="1200">
                        <a:solidFill>
                          <a:srgbClr val="000000"/>
                        </a:solidFill>
                        <a:latin typeface="宋体" panose="02010600030101010101" pitchFamily="2" charset="-122"/>
                      </a:endParaRPr>
                    </a:p>
                  </a:txBody>
                  <a:tcPr marL="12700" marR="12700" marT="12700" vert="horz"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algn="l">
                        <a:buNone/>
                      </a:pPr>
                      <a:r>
                        <a:rPr lang="en-US" sz="1200">
                          <a:solidFill>
                            <a:srgbClr val="000000"/>
                          </a:solidFill>
                          <a:latin typeface="宋体" panose="02010600030101010101" pitchFamily="2" charset="-122"/>
                        </a:rPr>
                        <a:t>url</a:t>
                      </a:r>
                      <a:endParaRPr lang="en-US" altLang="en-US" sz="1200">
                        <a:solidFill>
                          <a:srgbClr val="000000"/>
                        </a:solidFill>
                        <a:latin typeface="宋体" panose="02010600030101010101" pitchFamily="2" charset="-122"/>
                      </a:endParaRPr>
                    </a:p>
                  </a:txBody>
                  <a:tcPr marL="12700" marR="12700" marT="12700" vert="horz" anchor="ctr">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r>
              <a:tr h="1155700">
                <a:tc>
                  <a:txBody>
                    <a:bodyPr/>
                    <a:p>
                      <a:pPr algn="l">
                        <a:buNone/>
                      </a:pPr>
                      <a:r>
                        <a:rPr lang="en-US" sz="1200">
                          <a:solidFill>
                            <a:srgbClr val="000000"/>
                          </a:solidFill>
                          <a:latin typeface="宋体" panose="02010600030101010101" pitchFamily="2" charset="-122"/>
                        </a:rPr>
                        <a:t>89617</a:t>
                      </a:r>
                      <a:endParaRPr lang="en-US" altLang="en-US" sz="1200">
                        <a:solidFill>
                          <a:srgbClr val="000000"/>
                        </a:solidFill>
                        <a:latin typeface="宋体" panose="02010600030101010101" pitchFamily="2" charset="-122"/>
                      </a:endParaRPr>
                    </a:p>
                  </a:txBody>
                  <a:tcPr marL="12700" marR="12700" marT="12700" vert="horz"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a:buNone/>
                      </a:pPr>
                      <a:endParaRPr lang="zh-CN" altLang="en-US" sz="1200"/>
                    </a:p>
                  </a:txBody>
                  <a:tcPr marL="12700" marR="12700" marT="12700" vert="horz"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algn="l">
                        <a:buNone/>
                      </a:pPr>
                      <a:r>
                        <a:rPr lang="zh-CN" sz="1200">
                          <a:solidFill>
                            <a:srgbClr val="000000"/>
                          </a:solidFill>
                          <a:latin typeface="Arial" panose="020B0604020202020204" pitchFamily="34" charset="0"/>
                          <a:ea typeface="宋体" panose="02010600030101010101" pitchFamily="2" charset="-122"/>
                        </a:rPr>
                        <a:t>快科技@http://www.kkj.cn/</a:t>
                      </a:r>
                      <a:endParaRPr lang="zh-CN" altLang="en-US" sz="1200">
                        <a:solidFill>
                          <a:srgbClr val="000000"/>
                        </a:solidFill>
                        <a:latin typeface="Arial" panose="020B0604020202020204" pitchFamily="34" charset="0"/>
                        <a:ea typeface="宋体" panose="02010600030101010101" pitchFamily="2" charset="-122"/>
                      </a:endParaRPr>
                    </a:p>
                  </a:txBody>
                  <a:tcPr marL="12700" marR="12700" marT="12700" vert="horz"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algn="l">
                        <a:buNone/>
                      </a:pPr>
                      <a:r>
                        <a:rPr lang="zh-CN" sz="1200">
                          <a:solidFill>
                            <a:srgbClr val="000000"/>
                          </a:solidFill>
                          <a:latin typeface="Arial" panose="020B0604020202020204" pitchFamily="34" charset="0"/>
                          <a:ea typeface="宋体" panose="02010600030101010101" pitchFamily="2" charset="-122"/>
                        </a:rPr>
                        <a:t>此外，自本周（6月12日）起，除小米手机6等15款机型外，其余机型已暂停更新发布（含开发版/体验版内测，稳定版暂不受影响），以确保工程师可以集中全部精力进行系统优化工作。有人猜测这也是将精力主要用到MIUI 9的研发之中。</a:t>
                      </a:r>
                      <a:endParaRPr lang="zh-CN" sz="1200">
                        <a:solidFill>
                          <a:srgbClr val="000000"/>
                        </a:solidFill>
                        <a:latin typeface="Arial" panose="020B0604020202020204" pitchFamily="34" charset="0"/>
                        <a:ea typeface="宋体" panose="02010600030101010101" pitchFamily="2" charset="-122"/>
                      </a:endParaRPr>
                    </a:p>
                    <a:p>
                      <a:pPr algn="l">
                        <a:buNone/>
                      </a:pPr>
                      <a:r>
                        <a:rPr lang="zh-CN" sz="1200">
                          <a:solidFill>
                            <a:srgbClr val="000000"/>
                          </a:solidFill>
                          <a:latin typeface="Arial" panose="020B0604020202020204" pitchFamily="34" charset="0"/>
                          <a:ea typeface="宋体" panose="02010600030101010101" pitchFamily="2" charset="-122"/>
                        </a:rPr>
                        <a:t>MIUI 8去年5月发布，距今已有一年有余，也是时候更新换代了。</a:t>
                      </a:r>
                      <a:endParaRPr lang="zh-CN" sz="1200">
                        <a:solidFill>
                          <a:srgbClr val="000000"/>
                        </a:solidFill>
                        <a:latin typeface="Arial" panose="020B0604020202020204" pitchFamily="34" charset="0"/>
                        <a:ea typeface="宋体" panose="02010600030101010101" pitchFamily="2" charset="-122"/>
                      </a:endParaRPr>
                    </a:p>
                    <a:p>
                      <a:pPr algn="l">
                        <a:buNone/>
                      </a:pPr>
                      <a:r>
                        <a:rPr lang="zh-CN" sz="1200">
                          <a:solidFill>
                            <a:srgbClr val="000000"/>
                          </a:solidFill>
                          <a:latin typeface="Arial" panose="020B0604020202020204" pitchFamily="34" charset="0"/>
                          <a:ea typeface="宋体" panose="02010600030101010101" pitchFamily="2" charset="-122"/>
                        </a:rPr>
                        <a:t>当然，关于MIUI 9的确切信息，我们还是等待官方消息。</a:t>
                      </a:r>
                      <a:endParaRPr lang="zh-CN" altLang="en-US" sz="1200">
                        <a:solidFill>
                          <a:srgbClr val="000000"/>
                        </a:solidFill>
                        <a:latin typeface="Arial" panose="020B0604020202020204" pitchFamily="34" charset="0"/>
                        <a:ea typeface="宋体" panose="02010600030101010101" pitchFamily="2" charset="-122"/>
                      </a:endParaRPr>
                    </a:p>
                  </a:txBody>
                  <a:tcPr marL="12700" marR="12700" marT="12700" vert="horz"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algn="l">
                        <a:buNone/>
                      </a:pPr>
                      <a:r>
                        <a:rPr lang="zh-CN" sz="1200">
                          <a:solidFill>
                            <a:srgbClr val="000000"/>
                          </a:solidFill>
                          <a:latin typeface="Arial" panose="020B0604020202020204" pitchFamily="34" charset="0"/>
                          <a:ea typeface="宋体" panose="02010600030101010101" pitchFamily="2" charset="-122"/>
                        </a:rPr>
                        <a:t>{"type":"科技","site":"cnbeta","commentNum":"37","joinNum":"20007","clickNum":"19920","shareNum":"0",</a:t>
                      </a:r>
                      <a:r>
                        <a:rPr lang="en-US" altLang="zh-CN" sz="1200">
                          <a:solidFill>
                            <a:srgbClr val="000000"/>
                          </a:solidFill>
                          <a:latin typeface="Arial" panose="020B0604020202020204" pitchFamily="34" charset="0"/>
                          <a:ea typeface="宋体" panose="02010600030101010101" pitchFamily="2" charset="-122"/>
                        </a:rPr>
                        <a:t>……</a:t>
                      </a:r>
                      <a:r>
                        <a:rPr lang="zh-CN" sz="1200">
                          <a:solidFill>
                            <a:srgbClr val="000000"/>
                          </a:solidFill>
                          <a:latin typeface="Arial" panose="020B0604020202020204" pitchFamily="34" charset="0"/>
                          <a:ea typeface="宋体" panose="02010600030101010101" pitchFamily="2" charset="-122"/>
                        </a:rPr>
                        <a:t>}</a:t>
                      </a:r>
                      <a:endParaRPr lang="zh-CN" altLang="en-US" sz="1200">
                        <a:solidFill>
                          <a:srgbClr val="000000"/>
                        </a:solidFill>
                        <a:latin typeface="Arial" panose="020B0604020202020204" pitchFamily="34" charset="0"/>
                        <a:ea typeface="宋体" panose="02010600030101010101" pitchFamily="2" charset="-122"/>
                      </a:endParaRPr>
                    </a:p>
                  </a:txBody>
                  <a:tcPr marL="12700" marR="12700" marT="12700" vert="horz"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algn="l">
                        <a:buNone/>
                      </a:pPr>
                      <a:r>
                        <a:rPr lang="zh-CN" sz="1200">
                          <a:solidFill>
                            <a:srgbClr val="000000"/>
                          </a:solidFill>
                          <a:latin typeface="Arial" panose="020B0604020202020204" pitchFamily="34" charset="0"/>
                          <a:ea typeface="宋体" panose="02010600030101010101" pitchFamily="2" charset="-122"/>
                        </a:rPr>
                        <a:t>小米MIUI 9首批机型曝光：共计15款</a:t>
                      </a:r>
                      <a:endParaRPr lang="zh-CN" altLang="en-US" sz="1200">
                        <a:solidFill>
                          <a:srgbClr val="000000"/>
                        </a:solidFill>
                        <a:latin typeface="Arial" panose="020B0604020202020204" pitchFamily="34" charset="0"/>
                        <a:ea typeface="宋体" panose="02010600030101010101" pitchFamily="2" charset="-122"/>
                      </a:endParaRPr>
                    </a:p>
                  </a:txBody>
                  <a:tcPr marL="12700" marR="12700" marT="12700" vert="horz"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algn="l">
                        <a:buNone/>
                      </a:pPr>
                      <a:r>
                        <a:rPr lang="en-US" sz="1200">
                          <a:solidFill>
                            <a:srgbClr val="000000"/>
                          </a:solidFill>
                          <a:latin typeface="宋体" panose="02010600030101010101" pitchFamily="2" charset="-122"/>
                        </a:rPr>
                        <a:t>http://www.cnbeta.com/articles/tech/623597.htm</a:t>
                      </a:r>
                      <a:endParaRPr lang="en-US" altLang="en-US" sz="1200">
                        <a:solidFill>
                          <a:srgbClr val="000000"/>
                        </a:solidFill>
                        <a:latin typeface="宋体" panose="02010600030101010101" pitchFamily="2" charset="-122"/>
                      </a:endParaRPr>
                    </a:p>
                  </a:txBody>
                  <a:tcPr marL="12700" marR="12700" marT="12700" vert="horz" anchor="ctr">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r>
              <a:tr h="2070100">
                <a:tc>
                  <a:txBody>
                    <a:bodyPr/>
                    <a:p>
                      <a:pPr algn="l">
                        <a:buNone/>
                      </a:pPr>
                      <a:r>
                        <a:rPr lang="en-US" sz="1200">
                          <a:solidFill>
                            <a:srgbClr val="000000"/>
                          </a:solidFill>
                          <a:latin typeface="宋体" panose="02010600030101010101" pitchFamily="2" charset="-122"/>
                        </a:rPr>
                        <a:t>89616</a:t>
                      </a:r>
                      <a:endParaRPr lang="en-US" altLang="en-US" sz="1200">
                        <a:solidFill>
                          <a:srgbClr val="000000"/>
                        </a:solidFill>
                        <a:latin typeface="宋体" panose="02010600030101010101" pitchFamily="2" charset="-122"/>
                      </a:endParaRPr>
                    </a:p>
                  </a:txBody>
                  <a:tcPr marL="12700" marR="12700" marT="12700" vert="horz"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a:buNone/>
                      </a:pPr>
                      <a:endParaRPr lang="zh-CN" altLang="en-US" sz="1200"/>
                    </a:p>
                  </a:txBody>
                  <a:tcPr marL="12700" marR="12700" marT="12700" vert="horz"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algn="l">
                        <a:buNone/>
                      </a:pPr>
                      <a:r>
                        <a:rPr lang="zh-CN" sz="1200">
                          <a:solidFill>
                            <a:srgbClr val="000000"/>
                          </a:solidFill>
                          <a:latin typeface="Arial" panose="020B0604020202020204" pitchFamily="34" charset="0"/>
                          <a:ea typeface="宋体" panose="02010600030101010101" pitchFamily="2" charset="-122"/>
                        </a:rPr>
                        <a:t>快科技@http://www.kkj.cn/</a:t>
                      </a:r>
                      <a:endParaRPr lang="zh-CN" altLang="en-US" sz="1200">
                        <a:solidFill>
                          <a:srgbClr val="000000"/>
                        </a:solidFill>
                        <a:latin typeface="Arial" panose="020B0604020202020204" pitchFamily="34" charset="0"/>
                        <a:ea typeface="宋体" panose="02010600030101010101" pitchFamily="2" charset="-122"/>
                      </a:endParaRPr>
                    </a:p>
                  </a:txBody>
                  <a:tcPr marL="12700" marR="12700" marT="12700" vert="horz"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algn="l">
                        <a:buNone/>
                      </a:pPr>
                      <a:r>
                        <a:rPr lang="zh-CN" sz="1200">
                          <a:solidFill>
                            <a:srgbClr val="000000"/>
                          </a:solidFill>
                          <a:latin typeface="Arial" panose="020B0604020202020204" pitchFamily="34" charset="0"/>
                          <a:ea typeface="宋体" panose="02010600030101010101" pitchFamily="2" charset="-122"/>
                        </a:rPr>
                        <a:t>骁龙835作为唯一通过Windows 10桌面平台认证的ARM处理器，高通强调，不会因为只考虑性能而去屏蔽掉小核心。相反，他们正联手微软，找到一种适合桌面平台的、兼顾性能和功耗的完美方案。</a:t>
                      </a:r>
                      <a:endParaRPr lang="zh-CN" sz="1200">
                        <a:solidFill>
                          <a:srgbClr val="000000"/>
                        </a:solidFill>
                        <a:latin typeface="Arial" panose="020B0604020202020204" pitchFamily="34" charset="0"/>
                        <a:ea typeface="宋体" panose="02010600030101010101" pitchFamily="2" charset="-122"/>
                      </a:endParaRPr>
                    </a:p>
                    <a:p>
                      <a:pPr algn="l">
                        <a:buNone/>
                      </a:pPr>
                      <a:r>
                        <a:rPr lang="zh-CN" sz="1200">
                          <a:solidFill>
                            <a:srgbClr val="000000"/>
                          </a:solidFill>
                          <a:latin typeface="Arial" panose="020B0604020202020204" pitchFamily="34" charset="0"/>
                          <a:ea typeface="宋体" panose="02010600030101010101" pitchFamily="2" charset="-122"/>
                        </a:rPr>
                        <a:t>报道称，微软已经拿到了一些新的源码，以便Windows 10更好地理解big.little架构。</a:t>
                      </a:r>
                      <a:endParaRPr lang="zh-CN" sz="1200">
                        <a:solidFill>
                          <a:srgbClr val="000000"/>
                        </a:solidFill>
                        <a:latin typeface="Arial" panose="020B0604020202020204" pitchFamily="34" charset="0"/>
                        <a:ea typeface="宋体" panose="02010600030101010101" pitchFamily="2" charset="-122"/>
                      </a:endParaRPr>
                    </a:p>
                    <a:p>
                      <a:pPr algn="l">
                        <a:buNone/>
                      </a:pPr>
                      <a:r>
                        <a:rPr lang="zh-CN" sz="1200">
                          <a:solidFill>
                            <a:srgbClr val="000000"/>
                          </a:solidFill>
                          <a:latin typeface="Arial" panose="020B0604020202020204" pitchFamily="34" charset="0"/>
                          <a:ea typeface="宋体" panose="02010600030101010101" pitchFamily="2" charset="-122"/>
                        </a:rPr>
                        <a:t>资料显示，骁龙835作为一款集成了CPU、GPU、基带、蓝牙/Wi-Fi的SoC，比传统的Wintel方案可以节省至少30%的PCB空间。</a:t>
                      </a:r>
                      <a:endParaRPr lang="zh-CN" sz="1200">
                        <a:solidFill>
                          <a:srgbClr val="000000"/>
                        </a:solidFill>
                        <a:latin typeface="Arial" panose="020B0604020202020204" pitchFamily="34" charset="0"/>
                        <a:ea typeface="宋体" panose="02010600030101010101" pitchFamily="2" charset="-122"/>
                      </a:endParaRPr>
                    </a:p>
                    <a:p>
                      <a:pPr algn="l">
                        <a:buNone/>
                      </a:pPr>
                      <a:r>
                        <a:rPr lang="zh-CN" sz="1200">
                          <a:solidFill>
                            <a:srgbClr val="000000"/>
                          </a:solidFill>
                          <a:latin typeface="Arial" panose="020B0604020202020204" pitchFamily="34" charset="0"/>
                          <a:ea typeface="宋体" panose="02010600030101010101" pitchFamily="2" charset="-122"/>
                        </a:rPr>
                        <a:t>按计划，今年Q4，华硕、惠普、联想将首发骁龙835 Win10电脑，预计均是二合一形态的产品。</a:t>
                      </a:r>
                      <a:endParaRPr lang="zh-CN" sz="1200">
                        <a:solidFill>
                          <a:srgbClr val="000000"/>
                        </a:solidFill>
                        <a:latin typeface="Arial" panose="020B0604020202020204" pitchFamily="34" charset="0"/>
                        <a:ea typeface="宋体" panose="02010600030101010101" pitchFamily="2" charset="-122"/>
                      </a:endParaRPr>
                    </a:p>
                    <a:p>
                      <a:pPr algn="l">
                        <a:buNone/>
                      </a:pPr>
                      <a:r>
                        <a:rPr lang="zh-CN" sz="1200">
                          <a:solidFill>
                            <a:srgbClr val="000000"/>
                          </a:solidFill>
                          <a:latin typeface="Arial" panose="020B0604020202020204" pitchFamily="34" charset="0"/>
                          <a:ea typeface="宋体" panose="02010600030101010101" pitchFamily="2" charset="-122"/>
                        </a:rPr>
                        <a:t>当然，高通骁龙只是个开始，未来也许还能见到三星Exynos、联发科、华为麒麟、小米澎湃等进入Windows 10桌面平台。</a:t>
                      </a:r>
                      <a:endParaRPr lang="zh-CN" altLang="en-US" sz="1200">
                        <a:solidFill>
                          <a:srgbClr val="000000"/>
                        </a:solidFill>
                        <a:latin typeface="Arial" panose="020B0604020202020204" pitchFamily="34" charset="0"/>
                        <a:ea typeface="宋体" panose="02010600030101010101" pitchFamily="2" charset="-122"/>
                      </a:endParaRPr>
                    </a:p>
                  </a:txBody>
                  <a:tcPr marL="12700" marR="12700" marT="12700" vert="horz"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algn="l">
                        <a:buNone/>
                      </a:pPr>
                      <a:r>
                        <a:rPr lang="zh-CN" sz="1200">
                          <a:solidFill>
                            <a:srgbClr val="000000"/>
                          </a:solidFill>
                          <a:latin typeface="Arial" panose="020B0604020202020204" pitchFamily="34" charset="0"/>
                          <a:ea typeface="宋体" panose="02010600030101010101" pitchFamily="2" charset="-122"/>
                        </a:rPr>
                        <a:t>{"type":"科技","site":"cnbeta","commentNum":"15","joinNum":"5522","clickNum":"5493","shareNum":"0",</a:t>
                      </a:r>
                      <a:r>
                        <a:rPr lang="en-US" altLang="zh-CN" sz="1200">
                          <a:solidFill>
                            <a:srgbClr val="000000"/>
                          </a:solidFill>
                          <a:latin typeface="Arial" panose="020B0604020202020204" pitchFamily="34" charset="0"/>
                          <a:ea typeface="宋体" panose="02010600030101010101" pitchFamily="2" charset="-122"/>
                        </a:rPr>
                        <a:t>……}</a:t>
                      </a:r>
                      <a:endParaRPr lang="en-US" altLang="zh-CN" sz="1200">
                        <a:solidFill>
                          <a:srgbClr val="000000"/>
                        </a:solidFill>
                        <a:latin typeface="Arial" panose="020B0604020202020204" pitchFamily="34" charset="0"/>
                        <a:ea typeface="宋体" panose="02010600030101010101" pitchFamily="2" charset="-122"/>
                      </a:endParaRPr>
                    </a:p>
                  </a:txBody>
                  <a:tcPr marL="12700" marR="12700" marT="12700" vert="horz"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algn="l">
                        <a:buNone/>
                      </a:pPr>
                      <a:r>
                        <a:rPr lang="zh-CN" sz="1200">
                          <a:solidFill>
                            <a:srgbClr val="000000"/>
                          </a:solidFill>
                          <a:latin typeface="Arial" panose="020B0604020202020204" pitchFamily="34" charset="0"/>
                          <a:ea typeface="宋体" panose="02010600030101010101" pitchFamily="2" charset="-122"/>
                        </a:rPr>
                        <a:t>骁龙835在Windows 10上的性能表现有望改善</a:t>
                      </a:r>
                      <a:endParaRPr lang="zh-CN" altLang="en-US" sz="1200">
                        <a:solidFill>
                          <a:srgbClr val="000000"/>
                        </a:solidFill>
                        <a:latin typeface="Arial" panose="020B0604020202020204" pitchFamily="34" charset="0"/>
                        <a:ea typeface="宋体" panose="02010600030101010101" pitchFamily="2" charset="-122"/>
                      </a:endParaRPr>
                    </a:p>
                  </a:txBody>
                  <a:tcPr marL="12700" marR="12700" marT="12700" vert="horz"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algn="l">
                        <a:buNone/>
                      </a:pPr>
                      <a:r>
                        <a:rPr lang="en-US" sz="1200">
                          <a:solidFill>
                            <a:srgbClr val="000000"/>
                          </a:solidFill>
                          <a:latin typeface="宋体" panose="02010600030101010101" pitchFamily="2" charset="-122"/>
                        </a:rPr>
                        <a:t>http://www.cnbeta.com/articles/tech/623599.htm</a:t>
                      </a:r>
                      <a:endParaRPr lang="en-US" altLang="en-US" sz="1200">
                        <a:solidFill>
                          <a:srgbClr val="000000"/>
                        </a:solidFill>
                        <a:latin typeface="宋体" panose="02010600030101010101" pitchFamily="2" charset="-122"/>
                      </a:endParaRPr>
                    </a:p>
                  </a:txBody>
                  <a:tcPr marL="12700" marR="12700" marT="12700" vert="horz" anchor="ctr">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r>
              <a:tr h="1338580">
                <a:tc>
                  <a:txBody>
                    <a:bodyPr/>
                    <a:p>
                      <a:pPr algn="l">
                        <a:buNone/>
                      </a:pPr>
                      <a:r>
                        <a:rPr lang="en-US" sz="1200">
                          <a:solidFill>
                            <a:srgbClr val="000000"/>
                          </a:solidFill>
                          <a:latin typeface="宋体" panose="02010600030101010101" pitchFamily="2" charset="-122"/>
                        </a:rPr>
                        <a:t>89615</a:t>
                      </a:r>
                      <a:endParaRPr lang="en-US" altLang="en-US" sz="1200">
                        <a:solidFill>
                          <a:srgbClr val="000000"/>
                        </a:solidFill>
                        <a:latin typeface="宋体" panose="02010600030101010101" pitchFamily="2" charset="-122"/>
                      </a:endParaRPr>
                    </a:p>
                  </a:txBody>
                  <a:tcPr marL="12700" marR="12700" marT="12700" vert="horz"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a:buNone/>
                      </a:pPr>
                      <a:endParaRPr lang="zh-CN" altLang="en-US" sz="1200"/>
                    </a:p>
                  </a:txBody>
                  <a:tcPr marL="12700" marR="12700" marT="12700" vert="horz"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algn="l">
                        <a:buNone/>
                      </a:pPr>
                      <a:r>
                        <a:rPr lang="zh-CN" sz="1200">
                          <a:solidFill>
                            <a:srgbClr val="000000"/>
                          </a:solidFill>
                          <a:latin typeface="Arial" panose="020B0604020202020204" pitchFamily="34" charset="0"/>
                          <a:ea typeface="宋体" panose="02010600030101010101" pitchFamily="2" charset="-122"/>
                        </a:rPr>
                        <a:t>快科技@http://www.kkj.cn/</a:t>
                      </a:r>
                      <a:endParaRPr lang="zh-CN" altLang="en-US" sz="1200">
                        <a:solidFill>
                          <a:srgbClr val="000000"/>
                        </a:solidFill>
                        <a:latin typeface="Arial" panose="020B0604020202020204" pitchFamily="34" charset="0"/>
                        <a:ea typeface="宋体" panose="02010600030101010101" pitchFamily="2" charset="-122"/>
                      </a:endParaRPr>
                    </a:p>
                  </a:txBody>
                  <a:tcPr marL="12700" marR="12700" marT="12700" vert="horz"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algn="l">
                        <a:buNone/>
                      </a:pPr>
                      <a:r>
                        <a:rPr lang="zh-CN" sz="1200">
                          <a:solidFill>
                            <a:srgbClr val="000000"/>
                          </a:solidFill>
                          <a:latin typeface="Arial" panose="020B0604020202020204" pitchFamily="34" charset="0"/>
                          <a:ea typeface="宋体" panose="02010600030101010101" pitchFamily="2" charset="-122"/>
                        </a:rPr>
                        <a:t>此前的一加3T搭载的是3400mAh电池，DashCharge快充规格为5V/4A。</a:t>
                      </a:r>
                      <a:endParaRPr lang="zh-CN" sz="1200">
                        <a:solidFill>
                          <a:srgbClr val="000000"/>
                        </a:solidFill>
                        <a:latin typeface="Arial" panose="020B0604020202020204" pitchFamily="34" charset="0"/>
                        <a:ea typeface="宋体" panose="02010600030101010101" pitchFamily="2" charset="-122"/>
                      </a:endParaRPr>
                    </a:p>
                    <a:p>
                      <a:pPr algn="l">
                        <a:buNone/>
                      </a:pPr>
                      <a:r>
                        <a:rPr lang="zh-CN" sz="1200">
                          <a:solidFill>
                            <a:srgbClr val="000000"/>
                          </a:solidFill>
                          <a:latin typeface="Arial" panose="020B0604020202020204" pitchFamily="34" charset="0"/>
                          <a:ea typeface="宋体" panose="02010600030101010101" pitchFamily="2" charset="-122"/>
                        </a:rPr>
                        <a:t>至于电池缩水，可能与刘作虎所说，一加手机5要做市面最轻薄大屏旗舰的设定有关。</a:t>
                      </a:r>
                      <a:endParaRPr lang="zh-CN" sz="1200">
                        <a:solidFill>
                          <a:srgbClr val="000000"/>
                        </a:solidFill>
                        <a:latin typeface="Arial" panose="020B0604020202020204" pitchFamily="34" charset="0"/>
                        <a:ea typeface="宋体" panose="02010600030101010101" pitchFamily="2" charset="-122"/>
                      </a:endParaRPr>
                    </a:p>
                    <a:p>
                      <a:pPr algn="l">
                        <a:buNone/>
                      </a:pPr>
                      <a:r>
                        <a:rPr lang="zh-CN" sz="1200">
                          <a:solidFill>
                            <a:srgbClr val="000000"/>
                          </a:solidFill>
                          <a:latin typeface="Arial" panose="020B0604020202020204" pitchFamily="34" charset="0"/>
                          <a:ea typeface="宋体" panose="02010600030101010101" pitchFamily="2" charset="-122"/>
                        </a:rPr>
                        <a:t>按照目前掌握的资料，一加手机5拥有5.5寸1080P三星AMOLED显示屏、6G/8GB RAM，64GB/128GB ROM，双1600万摄像头，备货量“惊喜”。</a:t>
                      </a:r>
                      <a:endParaRPr lang="zh-CN" sz="1200">
                        <a:solidFill>
                          <a:srgbClr val="000000"/>
                        </a:solidFill>
                        <a:latin typeface="Arial" panose="020B0604020202020204" pitchFamily="34" charset="0"/>
                        <a:ea typeface="宋体" panose="02010600030101010101" pitchFamily="2" charset="-122"/>
                      </a:endParaRPr>
                    </a:p>
                    <a:p>
                      <a:pPr algn="l">
                        <a:buNone/>
                      </a:pPr>
                      <a:r>
                        <a:rPr lang="zh-CN" sz="1200">
                          <a:solidFill>
                            <a:srgbClr val="000000"/>
                          </a:solidFill>
                          <a:latin typeface="Arial" panose="020B0604020202020204" pitchFamily="34" charset="0"/>
                          <a:ea typeface="宋体" panose="02010600030101010101" pitchFamily="2" charset="-122"/>
                        </a:rPr>
                        <a:t>根据京东泄露的信息，一加5起售价是xx99元，应该是在2799/2899/2999中的某个。</a:t>
                      </a:r>
                      <a:endParaRPr lang="zh-CN" altLang="en-US" sz="1200">
                        <a:solidFill>
                          <a:srgbClr val="000000"/>
                        </a:solidFill>
                        <a:latin typeface="Arial" panose="020B0604020202020204" pitchFamily="34" charset="0"/>
                        <a:ea typeface="宋体" panose="02010600030101010101" pitchFamily="2" charset="-122"/>
                      </a:endParaRPr>
                    </a:p>
                  </a:txBody>
                  <a:tcPr marL="12700" marR="12700" marT="12700" vert="horz"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algn="l">
                        <a:buNone/>
                      </a:pPr>
                      <a:r>
                        <a:rPr lang="zh-CN" sz="1200">
                          <a:solidFill>
                            <a:srgbClr val="000000"/>
                          </a:solidFill>
                          <a:latin typeface="Arial" panose="020B0604020202020204" pitchFamily="34" charset="0"/>
                          <a:ea typeface="宋体" panose="02010600030101010101" pitchFamily="2" charset="-122"/>
                        </a:rPr>
                        <a:t>{"type":"科技","site":"cnbeta","commentNum":"18","joinNum":"9445","clickNum":"9425","shareNum":"0",</a:t>
                      </a:r>
                      <a:r>
                        <a:rPr lang="en-US" altLang="zh-CN" sz="1200">
                          <a:solidFill>
                            <a:srgbClr val="000000"/>
                          </a:solidFill>
                          <a:latin typeface="Arial" panose="020B0604020202020204" pitchFamily="34" charset="0"/>
                          <a:ea typeface="宋体" panose="02010600030101010101" pitchFamily="2" charset="-122"/>
                        </a:rPr>
                        <a:t>……</a:t>
                      </a:r>
                      <a:r>
                        <a:rPr lang="zh-CN" sz="1200">
                          <a:solidFill>
                            <a:srgbClr val="000000"/>
                          </a:solidFill>
                          <a:latin typeface="Arial" panose="020B0604020202020204" pitchFamily="34" charset="0"/>
                          <a:ea typeface="宋体" panose="02010600030101010101" pitchFamily="2" charset="-122"/>
                        </a:rPr>
                        <a:t>}</a:t>
                      </a:r>
                      <a:endParaRPr lang="zh-CN" altLang="en-US" sz="1200">
                        <a:solidFill>
                          <a:srgbClr val="000000"/>
                        </a:solidFill>
                        <a:latin typeface="Arial" panose="020B0604020202020204" pitchFamily="34" charset="0"/>
                        <a:ea typeface="宋体" panose="02010600030101010101" pitchFamily="2" charset="-122"/>
                      </a:endParaRPr>
                    </a:p>
                  </a:txBody>
                  <a:tcPr marL="12700" marR="12700" marT="12700" vert="horz"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algn="l">
                        <a:buNone/>
                      </a:pPr>
                      <a:r>
                        <a:rPr lang="zh-CN" sz="1200">
                          <a:solidFill>
                            <a:srgbClr val="000000"/>
                          </a:solidFill>
                          <a:latin typeface="Arial" panose="020B0604020202020204" pitchFamily="34" charset="0"/>
                          <a:ea typeface="宋体" panose="02010600030101010101" pitchFamily="2" charset="-122"/>
                        </a:rPr>
                        <a:t>一加手机5细节曝光：3300mAh、充半小时用1天</a:t>
                      </a:r>
                      <a:endParaRPr lang="zh-CN" altLang="en-US" sz="1200">
                        <a:solidFill>
                          <a:srgbClr val="000000"/>
                        </a:solidFill>
                        <a:latin typeface="Arial" panose="020B0604020202020204" pitchFamily="34" charset="0"/>
                        <a:ea typeface="宋体" panose="02010600030101010101" pitchFamily="2" charset="-122"/>
                      </a:endParaRPr>
                    </a:p>
                  </a:txBody>
                  <a:tcPr marL="12700" marR="12700" marT="12700" vert="horz"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algn="l">
                        <a:buNone/>
                      </a:pPr>
                      <a:r>
                        <a:rPr lang="en-US" sz="1200">
                          <a:solidFill>
                            <a:srgbClr val="000000"/>
                          </a:solidFill>
                          <a:latin typeface="宋体" panose="02010600030101010101" pitchFamily="2" charset="-122"/>
                        </a:rPr>
                        <a:t>http://www.cnbeta.com/articles/tech/623601.htm</a:t>
                      </a:r>
                      <a:endParaRPr lang="en-US" altLang="en-US" sz="1200">
                        <a:solidFill>
                          <a:srgbClr val="000000"/>
                        </a:solidFill>
                        <a:latin typeface="宋体" panose="02010600030101010101" pitchFamily="2" charset="-122"/>
                      </a:endParaRPr>
                    </a:p>
                  </a:txBody>
                  <a:tcPr marL="12700" marR="12700" marT="12700" vert="horz" anchor="ctr">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r>
              <a:tr h="789940">
                <a:tc>
                  <a:txBody>
                    <a:bodyPr/>
                    <a:p>
                      <a:pPr algn="l">
                        <a:buNone/>
                      </a:pPr>
                      <a:r>
                        <a:rPr lang="en-US" sz="1200">
                          <a:solidFill>
                            <a:srgbClr val="000000"/>
                          </a:solidFill>
                          <a:latin typeface="宋体" panose="02010600030101010101" pitchFamily="2" charset="-122"/>
                        </a:rPr>
                        <a:t>89614</a:t>
                      </a:r>
                      <a:endParaRPr lang="en-US" altLang="en-US" sz="1200">
                        <a:solidFill>
                          <a:srgbClr val="000000"/>
                        </a:solidFill>
                        <a:latin typeface="宋体" panose="02010600030101010101" pitchFamily="2" charset="-122"/>
                      </a:endParaRPr>
                    </a:p>
                  </a:txBody>
                  <a:tcPr marL="12700" marR="12700" marT="12700" vert="horz"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a:buNone/>
                      </a:pPr>
                      <a:endParaRPr lang="zh-CN" altLang="en-US" sz="1200"/>
                    </a:p>
                  </a:txBody>
                  <a:tcPr marL="12700" marR="12700" marT="12700" vert="horz"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algn="l">
                        <a:buNone/>
                      </a:pPr>
                      <a:r>
                        <a:rPr lang="zh-CN" sz="1200">
                          <a:solidFill>
                            <a:srgbClr val="000000"/>
                          </a:solidFill>
                          <a:latin typeface="Arial" panose="020B0604020202020204" pitchFamily="34" charset="0"/>
                          <a:ea typeface="宋体" panose="02010600030101010101" pitchFamily="2" charset="-122"/>
                        </a:rPr>
                        <a:t>新华社</a:t>
                      </a:r>
                      <a:endParaRPr lang="zh-CN" altLang="en-US" sz="1200">
                        <a:solidFill>
                          <a:srgbClr val="000000"/>
                        </a:solidFill>
                        <a:latin typeface="Arial" panose="020B0604020202020204" pitchFamily="34" charset="0"/>
                        <a:ea typeface="宋体" panose="02010600030101010101" pitchFamily="2" charset="-122"/>
                      </a:endParaRPr>
                    </a:p>
                  </a:txBody>
                  <a:tcPr marL="12700" marR="12700" marT="12700" vert="horz"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algn="l">
                        <a:buNone/>
                      </a:pPr>
                      <a:r>
                        <a:rPr lang="zh-CN" sz="1200">
                          <a:solidFill>
                            <a:srgbClr val="000000"/>
                          </a:solidFill>
                          <a:latin typeface="Arial" panose="020B0604020202020204" pitchFamily="34" charset="0"/>
                          <a:ea typeface="宋体" panose="02010600030101010101" pitchFamily="2" charset="-122"/>
                        </a:rPr>
                        <a:t>这是6月18日在葡萄牙中部大佩德罗冈地区拍摄的被森林大火烧毁的汽车。新华社记者张立云摄</a:t>
                      </a:r>
                      <a:endParaRPr lang="zh-CN" sz="1200">
                        <a:solidFill>
                          <a:srgbClr val="000000"/>
                        </a:solidFill>
                        <a:latin typeface="Arial" panose="020B0604020202020204" pitchFamily="34" charset="0"/>
                        <a:ea typeface="宋体" panose="02010600030101010101" pitchFamily="2" charset="-122"/>
                      </a:endParaRPr>
                    </a:p>
                    <a:p>
                      <a:pPr algn="l">
                        <a:buNone/>
                      </a:pPr>
                      <a:endParaRPr lang="zh-CN" altLang="en-US" sz="1200">
                        <a:solidFill>
                          <a:srgbClr val="000000"/>
                        </a:solidFill>
                        <a:latin typeface="Arial" panose="020B0604020202020204" pitchFamily="34" charset="0"/>
                        <a:ea typeface="宋体" panose="02010600030101010101" pitchFamily="2" charset="-122"/>
                      </a:endParaRPr>
                    </a:p>
                  </a:txBody>
                  <a:tcPr marL="12700" marR="12700" marT="12700" vert="horz"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algn="l">
                        <a:buNone/>
                      </a:pPr>
                      <a:r>
                        <a:rPr lang="zh-CN" sz="1200">
                          <a:solidFill>
                            <a:srgbClr val="000000"/>
                          </a:solidFill>
                          <a:latin typeface="Arial" panose="020B0604020202020204" pitchFamily="34" charset="0"/>
                          <a:ea typeface="宋体" panose="02010600030101010101" pitchFamily="2" charset="-122"/>
                        </a:rPr>
                        <a:t>{"type":"国际新闻","site":"环球","commentNum":"0","joinNum":"0","clickNum":"0","shareNum":"0",</a:t>
                      </a:r>
                      <a:r>
                        <a:rPr lang="en-US" altLang="zh-CN" sz="1200">
                          <a:solidFill>
                            <a:srgbClr val="000000"/>
                          </a:solidFill>
                          <a:latin typeface="Arial" panose="020B0604020202020204" pitchFamily="34" charset="0"/>
                          <a:ea typeface="宋体" panose="02010600030101010101" pitchFamily="2" charset="-122"/>
                        </a:rPr>
                        <a:t>……</a:t>
                      </a:r>
                      <a:r>
                        <a:rPr lang="zh-CN" sz="1200">
                          <a:solidFill>
                            <a:srgbClr val="000000"/>
                          </a:solidFill>
                          <a:latin typeface="Arial" panose="020B0604020202020204" pitchFamily="34" charset="0"/>
                          <a:ea typeface="宋体" panose="02010600030101010101" pitchFamily="2" charset="-122"/>
                        </a:rPr>
                        <a:t>}</a:t>
                      </a:r>
                      <a:endParaRPr lang="zh-CN" altLang="en-US" sz="1200">
                        <a:solidFill>
                          <a:srgbClr val="000000"/>
                        </a:solidFill>
                        <a:latin typeface="Arial" panose="020B0604020202020204" pitchFamily="34" charset="0"/>
                        <a:ea typeface="宋体" panose="02010600030101010101" pitchFamily="2" charset="-122"/>
                      </a:endParaRPr>
                    </a:p>
                  </a:txBody>
                  <a:tcPr marL="12700" marR="12700" marT="12700" vert="horz"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algn="l">
                        <a:buNone/>
                      </a:pPr>
                      <a:r>
                        <a:rPr lang="zh-CN" sz="1200">
                          <a:solidFill>
                            <a:srgbClr val="000000"/>
                          </a:solidFill>
                          <a:latin typeface="Arial" panose="020B0604020202020204" pitchFamily="34" charset="0"/>
                          <a:ea typeface="宋体" panose="02010600030101010101" pitchFamily="2" charset="-122"/>
                        </a:rPr>
                        <a:t>葡森林火灾造成至少62人死亡 政府宣布进入紧急状态（组图）</a:t>
                      </a:r>
                      <a:endParaRPr lang="zh-CN" altLang="en-US" sz="1200">
                        <a:solidFill>
                          <a:srgbClr val="000000"/>
                        </a:solidFill>
                        <a:latin typeface="Arial" panose="020B0604020202020204" pitchFamily="34" charset="0"/>
                        <a:ea typeface="宋体" panose="02010600030101010101" pitchFamily="2" charset="-122"/>
                      </a:endParaRPr>
                    </a:p>
                  </a:txBody>
                  <a:tcPr marL="12700" marR="12700" marT="12700" vert="horz"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algn="l">
                        <a:buNone/>
                      </a:pPr>
                      <a:r>
                        <a:rPr lang="en-US" sz="1200">
                          <a:solidFill>
                            <a:srgbClr val="000000"/>
                          </a:solidFill>
                          <a:latin typeface="宋体" panose="02010600030101010101" pitchFamily="2" charset="-122"/>
                        </a:rPr>
                        <a:t>http://world.huanqiu.com/hot/2017-06/10866126.html</a:t>
                      </a:r>
                      <a:endParaRPr lang="en-US" altLang="en-US" sz="1200">
                        <a:solidFill>
                          <a:srgbClr val="000000"/>
                        </a:solidFill>
                        <a:latin typeface="宋体" panose="02010600030101010101" pitchFamily="2" charset="-122"/>
                      </a:endParaRPr>
                    </a:p>
                  </a:txBody>
                  <a:tcPr marL="12700" marR="12700" marT="12700" vert="horz" anchor="ctr">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r>
            </a:tbl>
          </a:graphicData>
        </a:graphic>
      </p:graphicFrame>
    </p:spTree>
    <p:custDataLst>
      <p:tags r:id="rId2"/>
    </p:custDataLst>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fontScale="90000"/>
          </a:bodyPr>
          <a:lstStyle>
            <a:lvl1pPr>
              <a:defRPr>
                <a:solidFill>
                  <a:srgbClr val="C00000"/>
                </a:solidFill>
              </a:defRPr>
            </a:lvl1pPr>
          </a:lstStyle>
          <a:p>
            <a:r>
              <a:rPr lang="en-US" altLang="zh-CN">
                <a:ea typeface="宋体" panose="02010600030101010101" pitchFamily="2" charset="-122"/>
                <a:sym typeface="+mn-ea"/>
              </a:rPr>
              <a:t>Project C: </a:t>
            </a:r>
            <a:r>
              <a:rPr>
                <a:ea typeface="宋体" panose="02010600030101010101" pitchFamily="2" charset="-122"/>
                <a:sym typeface="+mn-ea"/>
              </a:rPr>
              <a:t>文本抄袭自动检测分析</a:t>
            </a:r>
            <a:endParaRPr lang="zh-CN" altLang="en-US" dirty="0">
              <a:ea typeface="宋体" panose="02010600030101010101" pitchFamily="2" charset="-122"/>
            </a:endParaRPr>
          </a:p>
        </p:txBody>
      </p:sp>
      <p:sp>
        <p:nvSpPr>
          <p:cNvPr id="131" name="Content Placeholder 2"/>
          <p:cNvSpPr txBox="1">
            <a:spLocks noGrp="1"/>
          </p:cNvSpPr>
          <p:nvPr/>
        </p:nvSpPr>
        <p:spPr>
          <a:xfrm>
            <a:off x="598805" y="1290320"/>
            <a:ext cx="5671185"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en-US" altLang="zh-CN" sz="1600" dirty="0">
                <a:ea typeface="宋体" panose="02010600030101010101" pitchFamily="2" charset="-122"/>
                <a:sym typeface="+mn-ea"/>
              </a:rPr>
              <a:t>Thinking </a:t>
            </a:r>
            <a:r>
              <a:rPr lang="zh-CN" altLang="en-US" sz="1600" dirty="0">
                <a:ea typeface="宋体" panose="02010600030101010101" pitchFamily="2" charset="-122"/>
                <a:sym typeface="+mn-ea"/>
              </a:rPr>
              <a:t>如何进行</a:t>
            </a:r>
            <a:r>
              <a:rPr lang="zh-CN" altLang="zh-CN" sz="1600" dirty="0">
                <a:ea typeface="宋体" panose="02010600030101010101" pitchFamily="2" charset="-122"/>
                <a:sym typeface="+mn-ea"/>
              </a:rPr>
              <a:t>文本抄袭自动检测：</a:t>
            </a:r>
            <a:endParaRPr lang="en-US" altLang="zh-CN" sz="1600" dirty="0">
              <a:ea typeface="宋体" panose="02010600030101010101" pitchFamily="2" charset="-122"/>
              <a:sym typeface="+mn-ea"/>
            </a:endParaRPr>
          </a:p>
          <a:p>
            <a:pPr>
              <a:lnSpc>
                <a:spcPct val="150000"/>
              </a:lnSpc>
            </a:pPr>
            <a:r>
              <a:rPr lang="zh-CN" altLang="zh-CN" sz="1600" dirty="0">
                <a:ea typeface="宋体" panose="02010600030101010101" pitchFamily="2" charset="-122"/>
                <a:sym typeface="+mn-ea"/>
              </a:rPr>
              <a:t>预测文章风格是否和自己一致 </a:t>
            </a:r>
            <a:r>
              <a:rPr lang="en-US" altLang="zh-CN" sz="1600" dirty="0">
                <a:ea typeface="宋体" panose="02010600030101010101" pitchFamily="2" charset="-122"/>
                <a:sym typeface="+mn-ea"/>
              </a:rPr>
              <a:t>=&gt; </a:t>
            </a:r>
            <a:r>
              <a:rPr lang="zh-CN" altLang="zh-CN" sz="1600" dirty="0">
                <a:ea typeface="宋体" panose="02010600030101010101" pitchFamily="2" charset="-122"/>
                <a:sym typeface="+mn-ea"/>
              </a:rPr>
              <a:t>分类算法</a:t>
            </a:r>
            <a:endParaRPr lang="zh-CN" altLang="zh-CN" sz="1600" dirty="0">
              <a:ea typeface="宋体" panose="02010600030101010101" pitchFamily="2" charset="-122"/>
              <a:sym typeface="+mn-ea"/>
            </a:endParaRPr>
          </a:p>
          <a:p>
            <a:pPr>
              <a:lnSpc>
                <a:spcPct val="150000"/>
              </a:lnSpc>
            </a:pPr>
            <a:r>
              <a:rPr lang="zh-CN" altLang="zh-CN" sz="1600" dirty="0">
                <a:ea typeface="宋体" panose="02010600030101010101" pitchFamily="2" charset="-122"/>
                <a:sym typeface="+mn-ea"/>
              </a:rPr>
              <a:t>根据模型预测的结果来对全量文本进行比对，如果数量很大，</a:t>
            </a:r>
            <a:r>
              <a:rPr lang="en-US" altLang="zh-CN" sz="1600" dirty="0">
                <a:ea typeface="宋体" panose="02010600030101010101" pitchFamily="2" charset="-122"/>
                <a:sym typeface="+mn-ea"/>
              </a:rPr>
              <a:t>=&gt; </a:t>
            </a:r>
            <a:r>
              <a:rPr lang="zh-CN" altLang="zh-CN" sz="1600" dirty="0">
                <a:ea typeface="宋体" panose="02010600030101010101" pitchFamily="2" charset="-122"/>
                <a:sym typeface="+mn-ea"/>
              </a:rPr>
              <a:t>可以先聚类降维，比如将全部文档自动聚成</a:t>
            </a:r>
            <a:r>
              <a:rPr lang="en-US" altLang="zh-CN" sz="1600" dirty="0">
                <a:ea typeface="宋体" panose="02010600030101010101" pitchFamily="2" charset="-122"/>
                <a:sym typeface="+mn-ea"/>
              </a:rPr>
              <a:t>k=25</a:t>
            </a:r>
            <a:r>
              <a:rPr lang="zh-CN" altLang="en-US" sz="1600" dirty="0">
                <a:ea typeface="宋体" panose="02010600030101010101" pitchFamily="2" charset="-122"/>
                <a:sym typeface="+mn-ea"/>
              </a:rPr>
              <a:t>类</a:t>
            </a:r>
            <a:endParaRPr lang="zh-CN" altLang="zh-CN" sz="1600" dirty="0">
              <a:ea typeface="宋体" panose="02010600030101010101" pitchFamily="2" charset="-122"/>
              <a:sym typeface="+mn-ea"/>
            </a:endParaRPr>
          </a:p>
          <a:p>
            <a:pPr>
              <a:lnSpc>
                <a:spcPct val="150000"/>
              </a:lnSpc>
            </a:pPr>
            <a:r>
              <a:rPr lang="zh-CN" altLang="zh-CN" sz="1600" dirty="0">
                <a:ea typeface="宋体" panose="02010600030101010101" pitchFamily="2" charset="-122"/>
                <a:sym typeface="+mn-ea"/>
              </a:rPr>
              <a:t>文本特征提取 </a:t>
            </a:r>
            <a:r>
              <a:rPr lang="en-US" altLang="zh-CN" sz="1600" dirty="0">
                <a:ea typeface="宋体" panose="02010600030101010101" pitchFamily="2" charset="-122"/>
                <a:sym typeface="+mn-ea"/>
              </a:rPr>
              <a:t>=&gt; </a:t>
            </a:r>
            <a:r>
              <a:rPr lang="zh-CN" altLang="en-US" sz="1600" dirty="0">
                <a:ea typeface="宋体" panose="02010600030101010101" pitchFamily="2" charset="-122"/>
                <a:sym typeface="+mn-ea"/>
              </a:rPr>
              <a:t>计算</a:t>
            </a:r>
            <a:r>
              <a:rPr lang="en-US" altLang="zh-CN" sz="1600" dirty="0">
                <a:ea typeface="宋体" panose="02010600030101010101" pitchFamily="2" charset="-122"/>
                <a:sym typeface="+mn-ea"/>
              </a:rPr>
              <a:t>TF-IDF</a:t>
            </a:r>
            <a:endParaRPr lang="zh-CN" altLang="zh-CN" sz="1600" dirty="0">
              <a:ea typeface="宋体" panose="02010600030101010101" pitchFamily="2" charset="-122"/>
              <a:sym typeface="+mn-ea"/>
            </a:endParaRPr>
          </a:p>
          <a:p>
            <a:pPr>
              <a:lnSpc>
                <a:spcPct val="150000"/>
              </a:lnSpc>
            </a:pPr>
            <a:r>
              <a:rPr lang="en-US" altLang="zh-CN" sz="1600" dirty="0">
                <a:ea typeface="宋体" panose="02010600030101010101" pitchFamily="2" charset="-122"/>
                <a:sym typeface="+mn-ea"/>
              </a:rPr>
              <a:t>TopN</a:t>
            </a:r>
            <a:r>
              <a:rPr lang="zh-CN" altLang="en-US" sz="1600" dirty="0">
                <a:ea typeface="宋体" panose="02010600030101010101" pitchFamily="2" charset="-122"/>
                <a:sym typeface="+mn-ea"/>
              </a:rPr>
              <a:t>相似 </a:t>
            </a:r>
            <a:r>
              <a:rPr lang="en-US" altLang="zh-CN" sz="1600" dirty="0">
                <a:ea typeface="宋体" panose="02010600030101010101" pitchFamily="2" charset="-122"/>
                <a:sym typeface="+mn-ea"/>
              </a:rPr>
              <a:t>=&gt; TF-IDF</a:t>
            </a:r>
            <a:r>
              <a:rPr lang="zh-CN" altLang="en-US" sz="1600" dirty="0">
                <a:ea typeface="宋体" panose="02010600030101010101" pitchFamily="2" charset="-122"/>
                <a:sym typeface="+mn-ea"/>
              </a:rPr>
              <a:t>相似度矩阵中</a:t>
            </a:r>
            <a:r>
              <a:rPr lang="en-US" altLang="zh-CN" sz="1600" dirty="0">
                <a:ea typeface="宋体" panose="02010600030101010101" pitchFamily="2" charset="-122"/>
                <a:sym typeface="+mn-ea"/>
              </a:rPr>
              <a:t>TopN</a:t>
            </a:r>
            <a:r>
              <a:rPr lang="zh-CN" altLang="zh-CN" sz="1600" dirty="0">
                <a:ea typeface="宋体" panose="02010600030101010101" pitchFamily="2" charset="-122"/>
                <a:sym typeface="+mn-ea"/>
              </a:rPr>
              <a:t>文档</a:t>
            </a:r>
            <a:endParaRPr lang="zh-CN" altLang="zh-CN" sz="1600" dirty="0">
              <a:ea typeface="宋体" panose="02010600030101010101" pitchFamily="2" charset="-122"/>
              <a:sym typeface="+mn-ea"/>
            </a:endParaRPr>
          </a:p>
          <a:p>
            <a:pPr>
              <a:lnSpc>
                <a:spcPct val="150000"/>
              </a:lnSpc>
            </a:pPr>
            <a:r>
              <a:rPr lang="zh-CN" altLang="zh-CN" sz="1600" dirty="0">
                <a:ea typeface="宋体" panose="02010600030101010101" pitchFamily="2" charset="-122"/>
                <a:sym typeface="+mn-ea"/>
              </a:rPr>
              <a:t>编辑距离</a:t>
            </a:r>
            <a:r>
              <a:rPr lang="en-US" altLang="zh-CN" sz="1600" dirty="0">
                <a:ea typeface="宋体" panose="02010600030101010101" pitchFamily="2" charset="-122"/>
                <a:sym typeface="+mn-ea"/>
              </a:rPr>
              <a:t>editdistance</a:t>
            </a:r>
            <a:r>
              <a:rPr lang="zh-CN" altLang="en-US" sz="1600" dirty="0">
                <a:ea typeface="宋体" panose="02010600030101010101" pitchFamily="2" charset="-122"/>
                <a:sym typeface="+mn-ea"/>
              </a:rPr>
              <a:t> </a:t>
            </a:r>
            <a:r>
              <a:rPr lang="en-US" altLang="zh-CN" sz="1600" dirty="0">
                <a:ea typeface="宋体" panose="02010600030101010101" pitchFamily="2" charset="-122"/>
                <a:sym typeface="+mn-ea"/>
              </a:rPr>
              <a:t>=&gt; </a:t>
            </a:r>
            <a:r>
              <a:rPr lang="zh-CN" altLang="en-US" sz="1600" dirty="0">
                <a:ea typeface="宋体" panose="02010600030101010101" pitchFamily="2" charset="-122"/>
                <a:sym typeface="+mn-ea"/>
              </a:rPr>
              <a:t>计算句子或文章之间的编辑距离</a:t>
            </a:r>
            <a:endParaRPr lang="zh-CN" altLang="zh-CN" sz="1600" dirty="0">
              <a:ea typeface="宋体" panose="02010600030101010101" pitchFamily="2" charset="-122"/>
              <a:sym typeface="+mn-ea"/>
            </a:endParaRPr>
          </a:p>
          <a:p>
            <a:pPr>
              <a:lnSpc>
                <a:spcPct val="150000"/>
              </a:lnSpc>
            </a:pPr>
            <a:endParaRPr lang="zh-CN" altLang="zh-CN" sz="1600" dirty="0">
              <a:ea typeface="宋体" panose="02010600030101010101" pitchFamily="2" charset="-122"/>
              <a:sym typeface="+mn-ea"/>
            </a:endParaRPr>
          </a:p>
          <a:p>
            <a:pPr>
              <a:lnSpc>
                <a:spcPct val="150000"/>
              </a:lnSpc>
            </a:pPr>
            <a:endParaRPr lang="en-US" altLang="zh-CN" sz="1600" dirty="0">
              <a:ea typeface="宋体" panose="02010600030101010101" pitchFamily="2" charset="-122"/>
              <a:sym typeface="+mn-ea"/>
            </a:endParaRPr>
          </a:p>
        </p:txBody>
      </p:sp>
    </p:spTree>
  </p:cSld>
  <p:clrMapOvr>
    <a:masterClrMapping/>
  </p:clrMapOvr>
  <p:transition spd="med"/>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fontScale="90000"/>
          </a:bodyPr>
          <a:lstStyle>
            <a:lvl1pPr>
              <a:defRPr>
                <a:solidFill>
                  <a:srgbClr val="C00000"/>
                </a:solidFill>
              </a:defRPr>
            </a:lvl1pPr>
          </a:lstStyle>
          <a:p>
            <a:r>
              <a:rPr lang="en-US" altLang="zh-CN">
                <a:ea typeface="宋体" panose="02010600030101010101" pitchFamily="2" charset="-122"/>
                <a:sym typeface="+mn-ea"/>
              </a:rPr>
              <a:t>Project C: </a:t>
            </a:r>
            <a:r>
              <a:rPr>
                <a:ea typeface="宋体" panose="02010600030101010101" pitchFamily="2" charset="-122"/>
                <a:sym typeface="+mn-ea"/>
              </a:rPr>
              <a:t>文本抄袭自动检测分析</a:t>
            </a:r>
            <a:endParaRPr lang="zh-CN" altLang="en-US" dirty="0">
              <a:ea typeface="宋体" panose="02010600030101010101" pitchFamily="2" charset="-122"/>
            </a:endParaRPr>
          </a:p>
        </p:txBody>
      </p:sp>
      <p:sp>
        <p:nvSpPr>
          <p:cNvPr id="131" name="Content Placeholder 2"/>
          <p:cNvSpPr txBox="1">
            <a:spLocks noGrp="1"/>
          </p:cNvSpPr>
          <p:nvPr/>
        </p:nvSpPr>
        <p:spPr>
          <a:xfrm>
            <a:off x="598805" y="1109345"/>
            <a:ext cx="5671185"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zh-CN" altLang="zh-CN" sz="1600" dirty="0">
                <a:ea typeface="宋体" panose="02010600030101010101" pitchFamily="2" charset="-122"/>
                <a:sym typeface="+mn-ea"/>
              </a:rPr>
              <a:t>文本抄袭自动检测：</a:t>
            </a:r>
            <a:endParaRPr lang="en-US" altLang="zh-CN" sz="1600" dirty="0">
              <a:ea typeface="宋体" panose="02010600030101010101" pitchFamily="2" charset="-122"/>
              <a:sym typeface="+mn-ea"/>
            </a:endParaRPr>
          </a:p>
          <a:p>
            <a:pPr>
              <a:lnSpc>
                <a:spcPct val="150000"/>
              </a:lnSpc>
            </a:pPr>
            <a:r>
              <a:rPr lang="en-US" altLang="zh-CN" sz="1600" dirty="0">
                <a:ea typeface="宋体" panose="02010600030101010101" pitchFamily="2" charset="-122"/>
                <a:sym typeface="+mn-ea"/>
              </a:rPr>
              <a:t>Step1</a:t>
            </a:r>
            <a:r>
              <a:rPr lang="zh-CN" altLang="en-US" sz="1600" dirty="0">
                <a:ea typeface="宋体" panose="02010600030101010101" pitchFamily="2" charset="-122"/>
                <a:sym typeface="+mn-ea"/>
              </a:rPr>
              <a:t>，数据加载</a:t>
            </a:r>
            <a:endParaRPr lang="zh-CN" altLang="en-US" sz="1600" dirty="0">
              <a:ea typeface="宋体" panose="02010600030101010101" pitchFamily="2" charset="-122"/>
              <a:sym typeface="+mn-ea"/>
            </a:endParaRPr>
          </a:p>
          <a:p>
            <a:pPr marL="0" indent="0">
              <a:lnSpc>
                <a:spcPct val="150000"/>
              </a:lnSpc>
              <a:buNone/>
            </a:pPr>
            <a:r>
              <a:rPr lang="zh-CN" altLang="en-US" sz="1600" dirty="0">
                <a:ea typeface="宋体" panose="02010600030101010101" pitchFamily="2" charset="-122"/>
                <a:sym typeface="+mn-ea"/>
              </a:rPr>
              <a:t>加载sqlResult.csv及停用词chinese_stopwords.txt</a:t>
            </a:r>
            <a:endParaRPr lang="zh-CN" altLang="en-US" sz="1600" dirty="0">
              <a:ea typeface="宋体" panose="02010600030101010101" pitchFamily="2" charset="-122"/>
              <a:sym typeface="+mn-ea"/>
            </a:endParaRPr>
          </a:p>
          <a:p>
            <a:pPr>
              <a:lnSpc>
                <a:spcPct val="150000"/>
              </a:lnSpc>
            </a:pPr>
            <a:r>
              <a:rPr lang="en-US" altLang="zh-CN" sz="1600" dirty="0">
                <a:ea typeface="宋体" panose="02010600030101010101" pitchFamily="2" charset="-122"/>
                <a:sym typeface="+mn-ea"/>
              </a:rPr>
              <a:t>Step2</a:t>
            </a:r>
            <a:r>
              <a:rPr lang="zh-CN" altLang="en-US" sz="1600" dirty="0">
                <a:ea typeface="宋体" panose="02010600030101010101" pitchFamily="2" charset="-122"/>
                <a:sym typeface="+mn-ea"/>
              </a:rPr>
              <a:t>，数据预处理</a:t>
            </a:r>
            <a:endParaRPr lang="zh-CN" altLang="en-US" sz="1600" dirty="0">
              <a:ea typeface="宋体" panose="02010600030101010101" pitchFamily="2" charset="-122"/>
              <a:sym typeface="+mn-ea"/>
            </a:endParaRPr>
          </a:p>
          <a:p>
            <a:pPr marL="0" indent="0">
              <a:lnSpc>
                <a:spcPct val="150000"/>
              </a:lnSpc>
              <a:buNone/>
            </a:pPr>
            <a:r>
              <a:rPr lang="en-US" altLang="zh-CN" sz="1600" dirty="0">
                <a:ea typeface="宋体" panose="02010600030101010101" pitchFamily="2" charset="-122"/>
                <a:sym typeface="+mn-ea"/>
              </a:rPr>
              <a:t>1</a:t>
            </a:r>
            <a:r>
              <a:rPr lang="zh-CN" altLang="en-US" sz="1600" dirty="0">
                <a:ea typeface="宋体" panose="02010600030101010101" pitchFamily="2" charset="-122"/>
                <a:sym typeface="+mn-ea"/>
              </a:rPr>
              <a:t>）数据清洗，针对</a:t>
            </a:r>
            <a:r>
              <a:rPr lang="en-US" altLang="zh-CN" sz="1600" dirty="0">
                <a:ea typeface="宋体" panose="02010600030101010101" pitchFamily="2" charset="-122"/>
                <a:sym typeface="+mn-ea"/>
              </a:rPr>
              <a:t>content</a:t>
            </a:r>
            <a:r>
              <a:rPr lang="zh-CN" altLang="zh-CN" sz="1600" dirty="0">
                <a:ea typeface="宋体" panose="02010600030101010101" pitchFamily="2" charset="-122"/>
                <a:sym typeface="+mn-ea"/>
              </a:rPr>
              <a:t>字段为空的情况，进行</a:t>
            </a:r>
            <a:r>
              <a:rPr lang="en-US" altLang="zh-CN" sz="1600" dirty="0">
                <a:ea typeface="宋体" panose="02010600030101010101" pitchFamily="2" charset="-122"/>
                <a:sym typeface="+mn-ea"/>
              </a:rPr>
              <a:t>dropna</a:t>
            </a:r>
            <a:endParaRPr lang="en-US" altLang="zh-CN" sz="1600" dirty="0">
              <a:ea typeface="宋体" panose="02010600030101010101" pitchFamily="2" charset="-122"/>
              <a:sym typeface="+mn-ea"/>
            </a:endParaRPr>
          </a:p>
          <a:p>
            <a:pPr marL="0" indent="0">
              <a:lnSpc>
                <a:spcPct val="150000"/>
              </a:lnSpc>
              <a:buNone/>
            </a:pPr>
            <a:r>
              <a:rPr lang="en-US" altLang="zh-CN" sz="1600" dirty="0">
                <a:ea typeface="宋体" panose="02010600030101010101" pitchFamily="2" charset="-122"/>
                <a:sym typeface="+mn-ea"/>
              </a:rPr>
              <a:t>2</a:t>
            </a:r>
            <a:r>
              <a:rPr lang="zh-CN" altLang="en-US" sz="1600" dirty="0">
                <a:ea typeface="宋体" panose="02010600030101010101" pitchFamily="2" charset="-122"/>
                <a:sym typeface="+mn-ea"/>
              </a:rPr>
              <a:t>）分词，使用</a:t>
            </a:r>
            <a:r>
              <a:rPr lang="en-US" altLang="zh-CN" sz="1600" dirty="0">
                <a:ea typeface="宋体" panose="02010600030101010101" pitchFamily="2" charset="-122"/>
                <a:sym typeface="+mn-ea"/>
              </a:rPr>
              <a:t>jieba</a:t>
            </a:r>
            <a:r>
              <a:rPr lang="zh-CN" altLang="zh-CN" sz="1600" dirty="0">
                <a:ea typeface="宋体" panose="02010600030101010101" pitchFamily="2" charset="-122"/>
                <a:sym typeface="+mn-ea"/>
              </a:rPr>
              <a:t>进行分词</a:t>
            </a:r>
            <a:endParaRPr lang="zh-CN" altLang="zh-CN" sz="1600" dirty="0">
              <a:ea typeface="宋体" panose="02010600030101010101" pitchFamily="2" charset="-122"/>
              <a:sym typeface="+mn-ea"/>
            </a:endParaRPr>
          </a:p>
          <a:p>
            <a:pPr marL="0" indent="0">
              <a:lnSpc>
                <a:spcPct val="150000"/>
              </a:lnSpc>
              <a:buNone/>
            </a:pPr>
            <a:r>
              <a:rPr lang="en-US" altLang="zh-CN" sz="1600" dirty="0">
                <a:ea typeface="宋体" panose="02010600030101010101" pitchFamily="2" charset="-122"/>
                <a:sym typeface="+mn-ea"/>
              </a:rPr>
              <a:t>3</a:t>
            </a:r>
            <a:r>
              <a:rPr lang="zh-CN" altLang="zh-CN" sz="1600" dirty="0">
                <a:ea typeface="宋体" panose="02010600030101010101" pitchFamily="2" charset="-122"/>
                <a:sym typeface="+mn-ea"/>
              </a:rPr>
              <a:t>）将处理好的分词保存到 corpus.pkl，方便下次调用</a:t>
            </a:r>
            <a:endParaRPr lang="zh-CN" altLang="zh-CN" sz="1600" dirty="0">
              <a:ea typeface="宋体" panose="02010600030101010101" pitchFamily="2" charset="-122"/>
              <a:sym typeface="+mn-ea"/>
            </a:endParaRPr>
          </a:p>
          <a:p>
            <a:pPr marL="0" indent="0">
              <a:lnSpc>
                <a:spcPct val="150000"/>
              </a:lnSpc>
              <a:buNone/>
            </a:pPr>
            <a:r>
              <a:rPr lang="en-US" altLang="zh-CN" sz="1600" dirty="0">
                <a:ea typeface="宋体" panose="02010600030101010101" pitchFamily="2" charset="-122"/>
                <a:sym typeface="+mn-ea"/>
              </a:rPr>
              <a:t>4</a:t>
            </a:r>
            <a:r>
              <a:rPr lang="zh-CN" altLang="en-US" sz="1600" dirty="0">
                <a:ea typeface="宋体" panose="02010600030101010101" pitchFamily="2" charset="-122"/>
                <a:sym typeface="+mn-ea"/>
              </a:rPr>
              <a:t>）数据集切分，</a:t>
            </a:r>
            <a:r>
              <a:rPr lang="en-US" altLang="zh-CN" sz="1600" dirty="0">
                <a:ea typeface="宋体" panose="02010600030101010101" pitchFamily="2" charset="-122"/>
                <a:sym typeface="+mn-ea"/>
              </a:rPr>
              <a:t>70%</a:t>
            </a:r>
            <a:r>
              <a:rPr lang="zh-CN" altLang="en-US" sz="1600" dirty="0">
                <a:ea typeface="宋体" panose="02010600030101010101" pitchFamily="2" charset="-122"/>
                <a:sym typeface="+mn-ea"/>
              </a:rPr>
              <a:t>训练集，</a:t>
            </a:r>
            <a:r>
              <a:rPr lang="en-US" altLang="zh-CN" sz="1600" dirty="0">
                <a:ea typeface="宋体" panose="02010600030101010101" pitchFamily="2" charset="-122"/>
                <a:sym typeface="+mn-ea"/>
              </a:rPr>
              <a:t>30%</a:t>
            </a:r>
            <a:r>
              <a:rPr lang="zh-CN" altLang="en-US" sz="1600" dirty="0">
                <a:ea typeface="宋体" panose="02010600030101010101" pitchFamily="2" charset="-122"/>
                <a:sym typeface="+mn-ea"/>
              </a:rPr>
              <a:t>测试集</a:t>
            </a:r>
            <a:endParaRPr lang="zh-CN" altLang="zh-CN" sz="1600" dirty="0">
              <a:ea typeface="宋体" panose="02010600030101010101" pitchFamily="2" charset="-122"/>
              <a:sym typeface="+mn-ea"/>
            </a:endParaRPr>
          </a:p>
          <a:p>
            <a:pPr>
              <a:lnSpc>
                <a:spcPct val="150000"/>
              </a:lnSpc>
            </a:pPr>
            <a:r>
              <a:rPr lang="en-US" altLang="zh-CN" sz="1600" dirty="0">
                <a:ea typeface="宋体" panose="02010600030101010101" pitchFamily="2" charset="-122"/>
                <a:sym typeface="+mn-ea"/>
              </a:rPr>
              <a:t>Step3</a:t>
            </a:r>
            <a:r>
              <a:rPr lang="zh-CN" altLang="zh-CN" sz="1600" dirty="0">
                <a:ea typeface="宋体" panose="02010600030101010101" pitchFamily="2" charset="-122"/>
                <a:sym typeface="+mn-ea"/>
              </a:rPr>
              <a:t>，提取文本特征</a:t>
            </a:r>
            <a:r>
              <a:rPr lang="en-US" altLang="zh-CN" sz="1600" dirty="0">
                <a:ea typeface="宋体" panose="02010600030101010101" pitchFamily="2" charset="-122"/>
                <a:sym typeface="+mn-ea"/>
              </a:rPr>
              <a:t>TF-IDF</a:t>
            </a:r>
            <a:endParaRPr lang="en-US" altLang="zh-CN" sz="1600" dirty="0">
              <a:ea typeface="宋体" panose="02010600030101010101" pitchFamily="2" charset="-122"/>
              <a:sym typeface="+mn-ea"/>
            </a:endParaRPr>
          </a:p>
          <a:p>
            <a:pPr>
              <a:lnSpc>
                <a:spcPct val="150000"/>
              </a:lnSpc>
            </a:pPr>
            <a:r>
              <a:rPr lang="en-US" altLang="zh-CN" sz="1600" dirty="0">
                <a:ea typeface="宋体" panose="02010600030101010101" pitchFamily="2" charset="-122"/>
                <a:sym typeface="+mn-ea"/>
              </a:rPr>
              <a:t>Step4</a:t>
            </a:r>
            <a:r>
              <a:rPr lang="zh-CN" altLang="zh-CN" sz="1600" dirty="0">
                <a:ea typeface="宋体" panose="02010600030101010101" pitchFamily="2" charset="-122"/>
                <a:sym typeface="+mn-ea"/>
              </a:rPr>
              <a:t>，</a:t>
            </a:r>
            <a:r>
              <a:rPr lang="zh-CN" altLang="zh-CN" sz="1600" dirty="0">
                <a:ea typeface="宋体" panose="02010600030101010101" pitchFamily="2" charset="-122"/>
                <a:sym typeface="+mn-ea"/>
              </a:rPr>
              <a:t>预测文章风格是否和自己一致</a:t>
            </a:r>
            <a:endParaRPr lang="zh-CN" altLang="zh-CN" sz="1600" dirty="0">
              <a:ea typeface="宋体" panose="02010600030101010101" pitchFamily="2" charset="-122"/>
              <a:sym typeface="+mn-ea"/>
            </a:endParaRPr>
          </a:p>
          <a:p>
            <a:pPr marL="0" indent="0">
              <a:lnSpc>
                <a:spcPct val="150000"/>
              </a:lnSpc>
              <a:buNone/>
            </a:pPr>
            <a:r>
              <a:rPr lang="zh-CN" altLang="en-US" sz="1600" dirty="0">
                <a:ea typeface="宋体" panose="02010600030101010101" pitchFamily="2" charset="-122"/>
                <a:sym typeface="+mn-ea"/>
              </a:rPr>
              <a:t>使用分类模型（比如MultinomialNB），对于文本的特征（比如</a:t>
            </a:r>
            <a:r>
              <a:rPr lang="en-US" altLang="zh-CN" sz="1600" dirty="0">
                <a:ea typeface="宋体" panose="02010600030101010101" pitchFamily="2" charset="-122"/>
                <a:sym typeface="+mn-ea"/>
              </a:rPr>
              <a:t>TF-IDF</a:t>
            </a:r>
            <a:r>
              <a:rPr lang="zh-CN" altLang="en-US" sz="1600" dirty="0">
                <a:ea typeface="宋体" panose="02010600030101010101" pitchFamily="2" charset="-122"/>
                <a:sym typeface="+mn-ea"/>
              </a:rPr>
              <a:t>）和</a:t>
            </a:r>
            <a:r>
              <a:rPr lang="en-US" altLang="zh-CN" sz="1600" dirty="0">
                <a:ea typeface="宋体" panose="02010600030101010101" pitchFamily="2" charset="-122"/>
                <a:sym typeface="+mn-ea"/>
              </a:rPr>
              <a:t>label</a:t>
            </a:r>
            <a:r>
              <a:rPr lang="zh-CN" altLang="zh-CN" sz="1600" dirty="0">
                <a:ea typeface="宋体" panose="02010600030101010101" pitchFamily="2" charset="-122"/>
                <a:sym typeface="+mn-ea"/>
              </a:rPr>
              <a:t>（是否为新华社）进行训练</a:t>
            </a:r>
            <a:endParaRPr lang="zh-CN" altLang="zh-CN" sz="1600" dirty="0">
              <a:ea typeface="宋体" panose="02010600030101010101" pitchFamily="2" charset="-122"/>
              <a:sym typeface="+mn-ea"/>
            </a:endParaRPr>
          </a:p>
        </p:txBody>
      </p:sp>
      <p:sp>
        <p:nvSpPr>
          <p:cNvPr id="4" name="Content Placeholder 2"/>
          <p:cNvSpPr txBox="1">
            <a:spLocks noGrp="1"/>
          </p:cNvSpPr>
          <p:nvPr/>
        </p:nvSpPr>
        <p:spPr>
          <a:xfrm>
            <a:off x="6391910" y="1344930"/>
            <a:ext cx="5671185"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a:lnSpc>
                <a:spcPct val="150000"/>
              </a:lnSpc>
            </a:pPr>
            <a:r>
              <a:rPr lang="en-US" altLang="zh-CN" sz="1600" dirty="0">
                <a:ea typeface="宋体" panose="02010600030101010101" pitchFamily="2" charset="-122"/>
                <a:sym typeface="+mn-ea"/>
              </a:rPr>
              <a:t>Step5</a:t>
            </a:r>
            <a:r>
              <a:rPr lang="zh-CN" altLang="zh-CN" sz="1600" dirty="0">
                <a:ea typeface="宋体" panose="02010600030101010101" pitchFamily="2" charset="-122"/>
                <a:sym typeface="+mn-ea"/>
              </a:rPr>
              <a:t>，</a:t>
            </a:r>
            <a:r>
              <a:rPr lang="zh-CN" altLang="zh-CN" sz="1600" dirty="0">
                <a:ea typeface="宋体" panose="02010600030101010101" pitchFamily="2" charset="-122"/>
                <a:sym typeface="+mn-ea"/>
              </a:rPr>
              <a:t>找到可能</a:t>
            </a:r>
            <a:r>
              <a:rPr lang="en-US" altLang="zh-CN" sz="1600" dirty="0">
                <a:ea typeface="宋体" panose="02010600030101010101" pitchFamily="2" charset="-122"/>
                <a:sym typeface="+mn-ea"/>
              </a:rPr>
              <a:t>Copy</a:t>
            </a:r>
            <a:r>
              <a:rPr lang="zh-CN" altLang="zh-CN" sz="1600" dirty="0">
                <a:ea typeface="宋体" panose="02010600030101010101" pitchFamily="2" charset="-122"/>
                <a:sym typeface="+mn-ea"/>
              </a:rPr>
              <a:t>的文章，即预测</a:t>
            </a:r>
            <a:r>
              <a:rPr lang="en-US" altLang="zh-CN" sz="1600" dirty="0">
                <a:ea typeface="宋体" panose="02010600030101010101" pitchFamily="2" charset="-122"/>
                <a:sym typeface="+mn-ea"/>
              </a:rPr>
              <a:t>label=1</a:t>
            </a:r>
            <a:r>
              <a:rPr lang="zh-CN" altLang="en-US" sz="1600" dirty="0">
                <a:ea typeface="宋体" panose="02010600030101010101" pitchFamily="2" charset="-122"/>
                <a:sym typeface="+mn-ea"/>
              </a:rPr>
              <a:t>，但实际</a:t>
            </a:r>
            <a:r>
              <a:rPr lang="en-US" altLang="zh-CN" sz="1600" dirty="0">
                <a:ea typeface="宋体" panose="02010600030101010101" pitchFamily="2" charset="-122"/>
                <a:sym typeface="+mn-ea"/>
              </a:rPr>
              <a:t>label=0</a:t>
            </a:r>
            <a:endParaRPr lang="zh-CN" altLang="zh-CN" sz="1600" dirty="0">
              <a:ea typeface="宋体" panose="02010600030101010101" pitchFamily="2" charset="-122"/>
              <a:sym typeface="+mn-ea"/>
            </a:endParaRPr>
          </a:p>
          <a:p>
            <a:pPr>
              <a:lnSpc>
                <a:spcPct val="150000"/>
              </a:lnSpc>
            </a:pPr>
            <a:r>
              <a:rPr lang="en-US" altLang="zh-CN" sz="1600" dirty="0">
                <a:ea typeface="宋体" panose="02010600030101010101" pitchFamily="2" charset="-122"/>
                <a:sym typeface="+mn-ea"/>
              </a:rPr>
              <a:t>Step6</a:t>
            </a:r>
            <a:r>
              <a:rPr lang="zh-CN" altLang="en-US" sz="1600" dirty="0">
                <a:ea typeface="宋体" panose="02010600030101010101" pitchFamily="2" charset="-122"/>
                <a:sym typeface="+mn-ea"/>
              </a:rPr>
              <a:t>，</a:t>
            </a:r>
            <a:r>
              <a:rPr lang="zh-CN" altLang="zh-CN" sz="1600" dirty="0">
                <a:ea typeface="宋体" panose="02010600030101010101" pitchFamily="2" charset="-122"/>
                <a:sym typeface="+mn-ea"/>
              </a:rPr>
              <a:t>根据模型预测的结果来对全量文本进行比对，如果数量很大，我们可以先用</a:t>
            </a:r>
            <a:r>
              <a:rPr lang="en-US" altLang="zh-CN" sz="1600" dirty="0">
                <a:ea typeface="宋体" panose="02010600030101010101" pitchFamily="2" charset="-122"/>
                <a:sym typeface="+mn-ea"/>
              </a:rPr>
              <a:t>k-means</a:t>
            </a:r>
            <a:r>
              <a:rPr lang="zh-CN" altLang="zh-CN" sz="1600" dirty="0">
                <a:ea typeface="宋体" panose="02010600030101010101" pitchFamily="2" charset="-122"/>
                <a:sym typeface="+mn-ea"/>
              </a:rPr>
              <a:t>进行聚类降维，比如</a:t>
            </a:r>
            <a:r>
              <a:rPr lang="en-US" altLang="zh-CN" sz="1600" dirty="0">
                <a:ea typeface="宋体" panose="02010600030101010101" pitchFamily="2" charset="-122"/>
                <a:sym typeface="+mn-ea"/>
              </a:rPr>
              <a:t>k=25</a:t>
            </a:r>
            <a:r>
              <a:rPr lang="zh-CN" altLang="en-US" sz="1600" dirty="0">
                <a:ea typeface="宋体" panose="02010600030101010101" pitchFamily="2" charset="-122"/>
                <a:sym typeface="+mn-ea"/>
              </a:rPr>
              <a:t>种聚类</a:t>
            </a:r>
            <a:endParaRPr lang="zh-CN" altLang="en-US" sz="1600" dirty="0">
              <a:ea typeface="宋体" panose="02010600030101010101" pitchFamily="2" charset="-122"/>
              <a:sym typeface="+mn-ea"/>
            </a:endParaRPr>
          </a:p>
          <a:p>
            <a:pPr>
              <a:lnSpc>
                <a:spcPct val="150000"/>
              </a:lnSpc>
            </a:pPr>
            <a:r>
              <a:rPr lang="en-US" altLang="zh-CN" sz="1600" dirty="0">
                <a:ea typeface="宋体" panose="02010600030101010101" pitchFamily="2" charset="-122"/>
                <a:sym typeface="+mn-ea"/>
              </a:rPr>
              <a:t>Step7</a:t>
            </a:r>
            <a:r>
              <a:rPr lang="zh-CN" altLang="en-US" sz="1600" dirty="0">
                <a:ea typeface="宋体" panose="02010600030101010101" pitchFamily="2" charset="-122"/>
                <a:sym typeface="+mn-ea"/>
              </a:rPr>
              <a:t>，</a:t>
            </a:r>
            <a:r>
              <a:rPr lang="zh-CN" altLang="en-US" sz="1600" dirty="0">
                <a:ea typeface="宋体" panose="02010600030101010101" pitchFamily="2" charset="-122"/>
                <a:sym typeface="+mn-ea"/>
              </a:rPr>
              <a:t>找到一篇可能的</a:t>
            </a:r>
            <a:r>
              <a:rPr lang="en-US" altLang="zh-CN" sz="1600" dirty="0">
                <a:ea typeface="宋体" panose="02010600030101010101" pitchFamily="2" charset="-122"/>
                <a:sym typeface="+mn-ea"/>
              </a:rPr>
              <a:t>Copy</a:t>
            </a:r>
            <a:r>
              <a:rPr lang="zh-CN" altLang="en-US" sz="1600" dirty="0">
                <a:ea typeface="宋体" panose="02010600030101010101" pitchFamily="2" charset="-122"/>
                <a:sym typeface="+mn-ea"/>
              </a:rPr>
              <a:t>文章，从相同</a:t>
            </a:r>
            <a:r>
              <a:rPr lang="en-US" altLang="zh-CN" sz="1600" dirty="0">
                <a:ea typeface="宋体" panose="02010600030101010101" pitchFamily="2" charset="-122"/>
                <a:sym typeface="+mn-ea"/>
              </a:rPr>
              <a:t>label</a:t>
            </a:r>
            <a:r>
              <a:rPr lang="zh-CN" altLang="zh-CN" sz="1600" dirty="0">
                <a:ea typeface="宋体" panose="02010600030101010101" pitchFamily="2" charset="-122"/>
                <a:sym typeface="+mn-ea"/>
              </a:rPr>
              <a:t>中，找到对应新华社的文章，并按照</a:t>
            </a:r>
            <a:r>
              <a:rPr lang="en-US" altLang="zh-CN" sz="1600" dirty="0">
                <a:ea typeface="宋体" panose="02010600030101010101" pitchFamily="2" charset="-122"/>
                <a:sym typeface="+mn-ea"/>
              </a:rPr>
              <a:t>TF-IDF</a:t>
            </a:r>
            <a:r>
              <a:rPr lang="zh-CN" altLang="en-US" sz="1600" dirty="0">
                <a:ea typeface="宋体" panose="02010600030101010101" pitchFamily="2" charset="-122"/>
                <a:sym typeface="+mn-ea"/>
              </a:rPr>
              <a:t>相似度矩阵，从大到小排序，取</a:t>
            </a:r>
            <a:r>
              <a:rPr lang="en-US" altLang="zh-CN" sz="1600" dirty="0">
                <a:ea typeface="宋体" panose="02010600030101010101" pitchFamily="2" charset="-122"/>
                <a:sym typeface="+mn-ea"/>
              </a:rPr>
              <a:t>Top10</a:t>
            </a:r>
            <a:endParaRPr lang="en-US" altLang="zh-CN" sz="1600" dirty="0">
              <a:ea typeface="宋体" panose="02010600030101010101" pitchFamily="2" charset="-122"/>
              <a:sym typeface="+mn-ea"/>
            </a:endParaRPr>
          </a:p>
          <a:p>
            <a:pPr>
              <a:lnSpc>
                <a:spcPct val="150000"/>
              </a:lnSpc>
            </a:pPr>
            <a:r>
              <a:rPr lang="en-US" altLang="zh-CN" sz="1600" dirty="0">
                <a:ea typeface="宋体" panose="02010600030101010101" pitchFamily="2" charset="-122"/>
                <a:sym typeface="+mn-ea"/>
              </a:rPr>
              <a:t>Step8</a:t>
            </a:r>
            <a:r>
              <a:rPr lang="zh-CN" altLang="en-US" sz="1600" dirty="0">
                <a:ea typeface="宋体" panose="02010600030101010101" pitchFamily="2" charset="-122"/>
                <a:sym typeface="+mn-ea"/>
              </a:rPr>
              <a:t>，</a:t>
            </a:r>
            <a:r>
              <a:rPr lang="zh-CN" altLang="zh-CN" sz="1600" dirty="0">
                <a:ea typeface="宋体" panose="02010600030101010101" pitchFamily="2" charset="-122"/>
                <a:sym typeface="+mn-ea"/>
              </a:rPr>
              <a:t>使用编辑距离</a:t>
            </a:r>
            <a:r>
              <a:rPr lang="en-US" altLang="zh-CN" sz="1600" dirty="0">
                <a:ea typeface="宋体" panose="02010600030101010101" pitchFamily="2" charset="-122"/>
                <a:sym typeface="+mn-ea"/>
              </a:rPr>
              <a:t>editdistance</a:t>
            </a:r>
            <a:r>
              <a:rPr lang="zh-CN" altLang="en-US" sz="1600" dirty="0">
                <a:ea typeface="宋体" panose="02010600030101010101" pitchFamily="2" charset="-122"/>
                <a:sym typeface="+mn-ea"/>
              </a:rPr>
              <a:t>，计算两篇文章的距离</a:t>
            </a:r>
            <a:endParaRPr lang="zh-CN" altLang="en-US" sz="1600" dirty="0">
              <a:ea typeface="宋体" panose="02010600030101010101" pitchFamily="2" charset="-122"/>
              <a:sym typeface="+mn-ea"/>
            </a:endParaRPr>
          </a:p>
          <a:p>
            <a:pPr>
              <a:lnSpc>
                <a:spcPct val="150000"/>
              </a:lnSpc>
            </a:pPr>
            <a:r>
              <a:rPr lang="en-US" altLang="zh-CN" sz="1600" dirty="0">
                <a:ea typeface="宋体" panose="02010600030101010101" pitchFamily="2" charset="-122"/>
                <a:sym typeface="+mn-ea"/>
              </a:rPr>
              <a:t>Step9</a:t>
            </a:r>
            <a:r>
              <a:rPr lang="zh-CN" altLang="en-US" sz="1600" dirty="0">
                <a:ea typeface="宋体" panose="02010600030101010101" pitchFamily="2" charset="-122"/>
                <a:sym typeface="+mn-ea"/>
              </a:rPr>
              <a:t>，</a:t>
            </a:r>
            <a:r>
              <a:rPr lang="zh-CN" altLang="zh-CN" sz="1600" dirty="0">
                <a:ea typeface="宋体" panose="02010600030101010101" pitchFamily="2" charset="-122"/>
                <a:sym typeface="+mn-ea"/>
              </a:rPr>
              <a:t>精细比对，对于疑似</a:t>
            </a:r>
            <a:r>
              <a:rPr lang="zh-CN" altLang="en-US" sz="1600" dirty="0">
                <a:ea typeface="宋体" panose="02010600030101010101" pitchFamily="2" charset="-122"/>
                <a:sym typeface="+mn-ea"/>
              </a:rPr>
              <a:t>文章与原文进行逐句比对，即计算每个句子的编辑距离</a:t>
            </a:r>
            <a:r>
              <a:rPr lang="en-US" altLang="zh-CN" sz="1600" dirty="0">
                <a:ea typeface="宋体" panose="02010600030101010101" pitchFamily="2" charset="-122"/>
                <a:sym typeface="+mn-ea"/>
              </a:rPr>
              <a:t>editdistance</a:t>
            </a:r>
            <a:endParaRPr lang="zh-CN" altLang="en-US" sz="1600" dirty="0">
              <a:ea typeface="宋体" panose="02010600030101010101" pitchFamily="2" charset="-122"/>
              <a:sym typeface="+mn-ea"/>
            </a:endParaRPr>
          </a:p>
        </p:txBody>
      </p:sp>
    </p:spTree>
  </p:cSld>
  <p:clrMapOvr>
    <a:masterClrMapping/>
  </p:clrMapOvr>
  <p:transition spd="med"/>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fontScale="90000"/>
          </a:bodyPr>
          <a:lstStyle>
            <a:lvl1pPr>
              <a:defRPr>
                <a:solidFill>
                  <a:srgbClr val="C00000"/>
                </a:solidFill>
              </a:defRPr>
            </a:lvl1pPr>
          </a:lstStyle>
          <a:p>
            <a:r>
              <a:rPr lang="en-US" altLang="zh-CN">
                <a:ea typeface="宋体" panose="02010600030101010101" pitchFamily="2" charset="-122"/>
                <a:sym typeface="+mn-ea"/>
              </a:rPr>
              <a:t>Project C: </a:t>
            </a:r>
            <a:r>
              <a:rPr>
                <a:ea typeface="宋体" panose="02010600030101010101" pitchFamily="2" charset="-122"/>
                <a:sym typeface="+mn-ea"/>
              </a:rPr>
              <a:t>文本抄袭自动检测分析</a:t>
            </a:r>
            <a:endParaRPr lang="zh-CN" altLang="en-US" dirty="0">
              <a:ea typeface="宋体" panose="02010600030101010101" pitchFamily="2" charset="-122"/>
            </a:endParaRPr>
          </a:p>
        </p:txBody>
      </p:sp>
      <p:sp>
        <p:nvSpPr>
          <p:cNvPr id="131" name="Content Placeholder 2"/>
          <p:cNvSpPr txBox="1">
            <a:spLocks noGrp="1"/>
          </p:cNvSpPr>
          <p:nvPr/>
        </p:nvSpPr>
        <p:spPr>
          <a:xfrm>
            <a:off x="598805" y="1290320"/>
            <a:ext cx="5671185"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a:lnSpc>
                <a:spcPct val="150000"/>
              </a:lnSpc>
            </a:pPr>
            <a:r>
              <a:rPr lang="zh-CN" altLang="zh-CN" sz="1600" dirty="0">
                <a:ea typeface="宋体" panose="02010600030101010101" pitchFamily="2" charset="-122"/>
                <a:sym typeface="+mn-ea"/>
              </a:rPr>
              <a:t>使用pickle保存处理后的文件</a:t>
            </a:r>
            <a:endParaRPr lang="zh-CN" altLang="zh-CN" sz="1600" dirty="0">
              <a:ea typeface="宋体" panose="02010600030101010101" pitchFamily="2" charset="-122"/>
              <a:sym typeface="+mn-ea"/>
            </a:endParaRPr>
          </a:p>
          <a:p>
            <a:pPr marL="0" indent="0">
              <a:lnSpc>
                <a:spcPct val="150000"/>
              </a:lnSpc>
              <a:buNone/>
            </a:pPr>
            <a:r>
              <a:rPr lang="en-US" altLang="zh-CN" sz="1600" dirty="0">
                <a:ea typeface="宋体" panose="02010600030101010101" pitchFamily="2" charset="-122"/>
                <a:sym typeface="+mn-ea"/>
              </a:rPr>
              <a:t>pickle</a:t>
            </a:r>
            <a:r>
              <a:rPr lang="zh-CN" altLang="zh-CN" sz="1600" dirty="0">
                <a:ea typeface="宋体" panose="02010600030101010101" pitchFamily="2" charset="-122"/>
                <a:sym typeface="+mn-ea"/>
              </a:rPr>
              <a:t>提供了一个简单的持久化功能，可以将python中的对象进行序列化</a:t>
            </a:r>
            <a:endParaRPr lang="zh-CN" altLang="zh-CN" sz="1600" dirty="0">
              <a:ea typeface="宋体" panose="02010600030101010101" pitchFamily="2" charset="-122"/>
              <a:sym typeface="+mn-ea"/>
            </a:endParaRPr>
          </a:p>
          <a:p>
            <a:pPr marL="0" indent="0">
              <a:lnSpc>
                <a:spcPct val="150000"/>
              </a:lnSpc>
              <a:buNone/>
            </a:pPr>
            <a:r>
              <a:rPr lang="zh-CN" altLang="zh-CN" sz="1600" dirty="0">
                <a:ea typeface="宋体" panose="02010600030101010101" pitchFamily="2" charset="-122"/>
                <a:sym typeface="+mn-ea"/>
              </a:rPr>
              <a:t>pickle.dump(obj, file, [,protocol])</a:t>
            </a:r>
            <a:endParaRPr lang="zh-CN" altLang="zh-CN" sz="1600" dirty="0">
              <a:ea typeface="宋体" panose="02010600030101010101" pitchFamily="2" charset="-122"/>
              <a:sym typeface="+mn-ea"/>
            </a:endParaRPr>
          </a:p>
          <a:p>
            <a:pPr marL="0" indent="0">
              <a:lnSpc>
                <a:spcPct val="150000"/>
              </a:lnSpc>
              <a:buNone/>
            </a:pPr>
            <a:r>
              <a:rPr lang="zh-CN" altLang="zh-CN" sz="1600" dirty="0">
                <a:ea typeface="宋体" panose="02010600030101010101" pitchFamily="2" charset="-122"/>
                <a:sym typeface="+mn-ea"/>
              </a:rPr>
              <a:t>序列化对象，将对象obj保存到文件file中去</a:t>
            </a:r>
            <a:endParaRPr lang="zh-CN" altLang="zh-CN" sz="1600" dirty="0">
              <a:ea typeface="宋体" panose="02010600030101010101" pitchFamily="2" charset="-122"/>
              <a:sym typeface="+mn-ea"/>
            </a:endParaRPr>
          </a:p>
          <a:p>
            <a:pPr marL="0" indent="0">
              <a:lnSpc>
                <a:spcPct val="150000"/>
              </a:lnSpc>
              <a:buNone/>
            </a:pPr>
            <a:r>
              <a:rPr lang="zh-CN" altLang="zh-CN" sz="1600" dirty="0">
                <a:ea typeface="宋体" panose="02010600030101010101" pitchFamily="2" charset="-122"/>
                <a:sym typeface="+mn-ea"/>
              </a:rPr>
              <a:t>pickle.load(file)</a:t>
            </a:r>
            <a:endParaRPr lang="zh-CN" altLang="zh-CN" sz="1600" dirty="0">
              <a:ea typeface="宋体" panose="02010600030101010101" pitchFamily="2" charset="-122"/>
              <a:sym typeface="+mn-ea"/>
            </a:endParaRPr>
          </a:p>
          <a:p>
            <a:pPr marL="0" indent="0">
              <a:lnSpc>
                <a:spcPct val="150000"/>
              </a:lnSpc>
              <a:buNone/>
            </a:pPr>
            <a:r>
              <a:rPr lang="zh-CN" altLang="zh-CN" sz="1600" dirty="0">
                <a:ea typeface="宋体" panose="02010600030101010101" pitchFamily="2" charset="-122"/>
                <a:sym typeface="+mn-ea"/>
              </a:rPr>
              <a:t>反序列化对象，将文件中的数据解析为一个python对象</a:t>
            </a:r>
            <a:endParaRPr lang="zh-CN" altLang="zh-CN" sz="1600" dirty="0">
              <a:ea typeface="宋体" panose="02010600030101010101" pitchFamily="2" charset="-122"/>
              <a:sym typeface="+mn-ea"/>
            </a:endParaRPr>
          </a:p>
          <a:p>
            <a:pPr marL="0" indent="0">
              <a:lnSpc>
                <a:spcPct val="150000"/>
              </a:lnSpc>
              <a:buNone/>
            </a:pPr>
            <a:endParaRPr lang="en-US" altLang="zh-CN" sz="1600" dirty="0">
              <a:ea typeface="宋体" panose="02010600030101010101" pitchFamily="2" charset="-122"/>
              <a:sym typeface="+mn-ea"/>
            </a:endParaRPr>
          </a:p>
        </p:txBody>
      </p:sp>
      <p:sp>
        <p:nvSpPr>
          <p:cNvPr id="2" name="Content Placeholder 2"/>
          <p:cNvSpPr txBox="1">
            <a:spLocks noGrp="1"/>
          </p:cNvSpPr>
          <p:nvPr/>
        </p:nvSpPr>
        <p:spPr>
          <a:xfrm>
            <a:off x="6372225" y="1297305"/>
            <a:ext cx="5671185"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a:lnSpc>
                <a:spcPct val="150000"/>
              </a:lnSpc>
            </a:pPr>
            <a:r>
              <a:rPr lang="en-US" altLang="zh-CN" sz="1600" dirty="0">
                <a:ea typeface="宋体" panose="02010600030101010101" pitchFamily="2" charset="-122"/>
                <a:sym typeface="+mn-ea"/>
              </a:rPr>
              <a:t>K</a:t>
            </a:r>
            <a:r>
              <a:rPr lang="zh-CN" altLang="en-US" sz="1600" dirty="0">
                <a:ea typeface="宋体" panose="02010600030101010101" pitchFamily="2" charset="-122"/>
                <a:sym typeface="+mn-ea"/>
              </a:rPr>
              <a:t>折交叉验证</a:t>
            </a:r>
            <a:endParaRPr lang="zh-CN" altLang="zh-CN" sz="1600" dirty="0">
              <a:ea typeface="宋体" panose="02010600030101010101" pitchFamily="2" charset="-122"/>
              <a:sym typeface="+mn-ea"/>
            </a:endParaRPr>
          </a:p>
          <a:p>
            <a:pPr marL="0" indent="0">
              <a:lnSpc>
                <a:spcPct val="150000"/>
              </a:lnSpc>
              <a:buNone/>
            </a:pPr>
            <a:r>
              <a:rPr lang="zh-CN" altLang="zh-CN" sz="1600" dirty="0">
                <a:ea typeface="宋体" panose="02010600030101010101" pitchFamily="2" charset="-122"/>
                <a:sym typeface="+mn-ea"/>
              </a:rPr>
              <a:t>from sklearn.model_selection import cross_validate</a:t>
            </a:r>
            <a:endParaRPr lang="zh-CN" altLang="zh-CN" sz="1600" dirty="0">
              <a:ea typeface="宋体" panose="02010600030101010101" pitchFamily="2" charset="-122"/>
              <a:sym typeface="+mn-ea"/>
            </a:endParaRPr>
          </a:p>
          <a:p>
            <a:pPr marL="0" indent="0">
              <a:lnSpc>
                <a:spcPct val="150000"/>
              </a:lnSpc>
              <a:buNone/>
            </a:pPr>
            <a:r>
              <a:rPr altLang="zh-CN" sz="1600" dirty="0">
                <a:ea typeface="宋体" panose="02010600030101010101" pitchFamily="2" charset="-122"/>
                <a:sym typeface="+mn-ea"/>
              </a:rPr>
              <a:t>scores=cross_validate(clf, X_train, y_train, scoring=('precision','recall','accuracy','f1'), cv=3, return_train_score=True)</a:t>
            </a:r>
            <a:endParaRPr altLang="zh-CN" sz="1600" dirty="0">
              <a:ea typeface="宋体" panose="02010600030101010101" pitchFamily="2" charset="-122"/>
              <a:sym typeface="+mn-ea"/>
            </a:endParaRPr>
          </a:p>
          <a:p>
            <a:pPr marL="0" indent="0">
              <a:lnSpc>
                <a:spcPct val="150000"/>
              </a:lnSpc>
              <a:buNone/>
            </a:pPr>
            <a:r>
              <a:rPr altLang="zh-CN" sz="1600" dirty="0">
                <a:ea typeface="宋体" panose="02010600030101010101" pitchFamily="2" charset="-122"/>
                <a:sym typeface="+mn-ea"/>
              </a:rPr>
              <a:t>clf：数据集要</a:t>
            </a:r>
            <a:r>
              <a:rPr lang="zh-CN" sz="1600" dirty="0">
                <a:ea typeface="宋体" panose="02010600030101010101" pitchFamily="2" charset="-122"/>
                <a:sym typeface="+mn-ea"/>
              </a:rPr>
              <a:t>拟合</a:t>
            </a:r>
            <a:r>
              <a:rPr altLang="zh-CN" sz="1600" dirty="0">
                <a:ea typeface="宋体" panose="02010600030101010101" pitchFamily="2" charset="-122"/>
                <a:sym typeface="+mn-ea"/>
              </a:rPr>
              <a:t>的</a:t>
            </a:r>
            <a:r>
              <a:rPr lang="zh-CN" sz="1600" dirty="0">
                <a:ea typeface="宋体" panose="02010600030101010101" pitchFamily="2" charset="-122"/>
                <a:sym typeface="+mn-ea"/>
              </a:rPr>
              <a:t>分类器</a:t>
            </a:r>
            <a:r>
              <a:rPr altLang="zh-CN" sz="1600" dirty="0">
                <a:ea typeface="宋体" panose="02010600030101010101" pitchFamily="2" charset="-122"/>
                <a:sym typeface="+mn-ea"/>
              </a:rPr>
              <a:t>estimator</a:t>
            </a:r>
            <a:endParaRPr altLang="zh-CN" sz="1600" dirty="0">
              <a:ea typeface="宋体" panose="02010600030101010101" pitchFamily="2" charset="-122"/>
              <a:sym typeface="+mn-ea"/>
            </a:endParaRPr>
          </a:p>
          <a:p>
            <a:pPr marL="0" indent="0">
              <a:lnSpc>
                <a:spcPct val="150000"/>
              </a:lnSpc>
              <a:buNone/>
            </a:pPr>
            <a:r>
              <a:rPr lang="en-US" sz="1600" dirty="0">
                <a:ea typeface="宋体" panose="02010600030101010101" pitchFamily="2" charset="-122"/>
                <a:sym typeface="+mn-ea"/>
              </a:rPr>
              <a:t>X_train</a:t>
            </a:r>
            <a:r>
              <a:rPr altLang="zh-CN" sz="1600" dirty="0">
                <a:ea typeface="宋体" panose="02010600030101010101" pitchFamily="2" charset="-122"/>
                <a:sym typeface="+mn-ea"/>
              </a:rPr>
              <a:t>, </a:t>
            </a:r>
            <a:r>
              <a:rPr lang="en-US" sz="1600" dirty="0">
                <a:ea typeface="宋体" panose="02010600030101010101" pitchFamily="2" charset="-122"/>
                <a:sym typeface="+mn-ea"/>
              </a:rPr>
              <a:t>y_train</a:t>
            </a:r>
            <a:r>
              <a:rPr altLang="zh-CN" sz="1600" dirty="0">
                <a:ea typeface="宋体" panose="02010600030101010101" pitchFamily="2" charset="-122"/>
                <a:sym typeface="+mn-ea"/>
              </a:rPr>
              <a:t>：训练集的input（X）和其label（y）</a:t>
            </a:r>
            <a:endParaRPr altLang="zh-CN" sz="1600" dirty="0">
              <a:ea typeface="宋体" panose="02010600030101010101" pitchFamily="2" charset="-122"/>
              <a:sym typeface="+mn-ea"/>
            </a:endParaRPr>
          </a:p>
          <a:p>
            <a:pPr marL="0" indent="0">
              <a:lnSpc>
                <a:spcPct val="150000"/>
              </a:lnSpc>
              <a:buNone/>
            </a:pPr>
            <a:r>
              <a:rPr altLang="zh-CN" sz="1600" dirty="0">
                <a:ea typeface="宋体" panose="02010600030101010101" pitchFamily="2" charset="-122"/>
                <a:sym typeface="+mn-ea"/>
              </a:rPr>
              <a:t>cv：</a:t>
            </a:r>
            <a:r>
              <a:rPr lang="zh-CN" altLang="zh-CN" sz="1600" dirty="0">
                <a:ea typeface="宋体" panose="02010600030101010101" pitchFamily="2" charset="-122"/>
                <a:sym typeface="+mn-ea"/>
              </a:rPr>
              <a:t>代表多少</a:t>
            </a:r>
            <a:r>
              <a:rPr altLang="zh-CN" sz="1600" dirty="0">
                <a:ea typeface="宋体" panose="02010600030101010101" pitchFamily="2" charset="-122"/>
                <a:sym typeface="+mn-ea"/>
              </a:rPr>
              <a:t>折交叉验证。最终scores是个长度为</a:t>
            </a:r>
            <a:r>
              <a:rPr lang="en-US" sz="1600" dirty="0">
                <a:ea typeface="宋体" panose="02010600030101010101" pitchFamily="2" charset="-122"/>
                <a:sym typeface="+mn-ea"/>
              </a:rPr>
              <a:t>cv</a:t>
            </a:r>
            <a:r>
              <a:rPr altLang="zh-CN" sz="1600" dirty="0">
                <a:ea typeface="宋体" panose="02010600030101010101" pitchFamily="2" charset="-122"/>
                <a:sym typeface="+mn-ea"/>
              </a:rPr>
              <a:t>的list</a:t>
            </a:r>
            <a:endParaRPr altLang="zh-CN" sz="1600" dirty="0">
              <a:ea typeface="宋体" panose="02010600030101010101" pitchFamily="2" charset="-122"/>
              <a:sym typeface="+mn-ea"/>
            </a:endParaRPr>
          </a:p>
          <a:p>
            <a:pPr marL="0" indent="0">
              <a:lnSpc>
                <a:spcPct val="150000"/>
              </a:lnSpc>
              <a:buNone/>
            </a:pPr>
            <a:r>
              <a:rPr altLang="zh-CN" sz="1600" dirty="0">
                <a:ea typeface="宋体" panose="02010600030101010101" pitchFamily="2" charset="-122"/>
                <a:sym typeface="+mn-ea"/>
              </a:rPr>
              <a:t>scoring</a:t>
            </a:r>
            <a:r>
              <a:rPr lang="zh-CN" sz="1600" dirty="0">
                <a:ea typeface="宋体" panose="02010600030101010101" pitchFamily="2" charset="-122"/>
                <a:sym typeface="+mn-ea"/>
              </a:rPr>
              <a:t>，评价标准</a:t>
            </a:r>
            <a:endParaRPr altLang="zh-CN" sz="1600" dirty="0">
              <a:ea typeface="宋体" panose="02010600030101010101" pitchFamily="2" charset="-122"/>
              <a:sym typeface="+mn-ea"/>
            </a:endParaRPr>
          </a:p>
          <a:p>
            <a:pPr marL="0" indent="0">
              <a:lnSpc>
                <a:spcPct val="150000"/>
              </a:lnSpc>
              <a:buNone/>
            </a:pPr>
            <a:endParaRPr lang="en-US" altLang="zh-CN" sz="1600" dirty="0">
              <a:ea typeface="宋体" panose="02010600030101010101" pitchFamily="2" charset="-122"/>
              <a:sym typeface="+mn-ea"/>
            </a:endParaRPr>
          </a:p>
        </p:txBody>
      </p:sp>
    </p:spTree>
  </p:cSld>
  <p:clrMapOvr>
    <a:masterClrMapping/>
  </p:clrMapOvr>
  <p:transition spd="med"/>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fontScale="90000"/>
          </a:bodyPr>
          <a:lstStyle>
            <a:lvl1pPr>
              <a:defRPr>
                <a:solidFill>
                  <a:srgbClr val="C00000"/>
                </a:solidFill>
              </a:defRPr>
            </a:lvl1pPr>
          </a:lstStyle>
          <a:p>
            <a:r>
              <a:rPr lang="en-US" altLang="zh-CN">
                <a:ea typeface="宋体" panose="02010600030101010101" pitchFamily="2" charset="-122"/>
                <a:sym typeface="+mn-ea"/>
              </a:rPr>
              <a:t>Project C: </a:t>
            </a:r>
            <a:r>
              <a:rPr>
                <a:ea typeface="宋体" panose="02010600030101010101" pitchFamily="2" charset="-122"/>
                <a:sym typeface="+mn-ea"/>
              </a:rPr>
              <a:t>文本抄袭自动检测分析</a:t>
            </a:r>
            <a:endParaRPr lang="zh-CN" altLang="en-US" dirty="0">
              <a:ea typeface="宋体" panose="02010600030101010101" pitchFamily="2" charset="-122"/>
            </a:endParaRPr>
          </a:p>
        </p:txBody>
      </p:sp>
      <p:sp>
        <p:nvSpPr>
          <p:cNvPr id="131" name="Content Placeholder 2"/>
          <p:cNvSpPr txBox="1">
            <a:spLocks noGrp="1"/>
          </p:cNvSpPr>
          <p:nvPr/>
        </p:nvSpPr>
        <p:spPr>
          <a:xfrm>
            <a:off x="494030" y="1290320"/>
            <a:ext cx="5671185"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a:lnSpc>
                <a:spcPct val="150000"/>
              </a:lnSpc>
            </a:pPr>
            <a:r>
              <a:rPr lang="zh-CN" altLang="zh-CN" sz="1600" dirty="0">
                <a:ea typeface="宋体" panose="02010600030101010101" pitchFamily="2" charset="-122"/>
                <a:sym typeface="+mn-ea"/>
              </a:rPr>
              <a:t>范式归一化</a:t>
            </a:r>
            <a:r>
              <a:rPr lang="zh-CN" altLang="zh-CN" sz="1600" dirty="0">
                <a:ea typeface="宋体" panose="02010600030101010101" pitchFamily="2" charset="-122"/>
                <a:sym typeface="+mn-ea"/>
              </a:rPr>
              <a:t>（</a:t>
            </a:r>
            <a:r>
              <a:rPr lang="zh-CN" altLang="zh-CN" sz="1600" dirty="0">
                <a:ea typeface="宋体" panose="02010600030101010101" pitchFamily="2" charset="-122"/>
                <a:sym typeface="+mn-ea"/>
              </a:rPr>
              <a:t>Normalization）</a:t>
            </a:r>
            <a:endParaRPr lang="zh-CN" altLang="zh-CN" sz="1600" dirty="0">
              <a:ea typeface="宋体" panose="02010600030101010101" pitchFamily="2" charset="-122"/>
              <a:sym typeface="+mn-ea"/>
            </a:endParaRPr>
          </a:p>
          <a:p>
            <a:pPr marL="0" indent="0">
              <a:lnSpc>
                <a:spcPct val="150000"/>
              </a:lnSpc>
              <a:buNone/>
            </a:pPr>
            <a:r>
              <a:rPr lang="zh-CN" altLang="zh-CN" sz="1600" dirty="0">
                <a:ea typeface="宋体" panose="02010600030101010101" pitchFamily="2" charset="-122"/>
                <a:sym typeface="+mn-ea"/>
              </a:rPr>
              <a:t>Normalizer ，基于矩阵的行，将样本向量转换为单位向量，目的在于样本向量在点乘运算或其他核函数计算相似性时，拥有统一的标准，常见用于文本分类和聚类</a:t>
            </a:r>
            <a:endParaRPr lang="zh-CN" altLang="zh-CN" sz="1600" dirty="0">
              <a:ea typeface="宋体" panose="02010600030101010101" pitchFamily="2" charset="-122"/>
              <a:sym typeface="+mn-ea"/>
            </a:endParaRPr>
          </a:p>
          <a:p>
            <a:pPr marL="0" indent="0">
              <a:lnSpc>
                <a:spcPct val="150000"/>
              </a:lnSpc>
              <a:buNone/>
            </a:pPr>
            <a:r>
              <a:rPr lang="zh-CN" altLang="zh-CN" sz="1600" dirty="0">
                <a:ea typeface="宋体" panose="02010600030101010101" pitchFamily="2" charset="-122"/>
                <a:sym typeface="+mn-ea"/>
              </a:rPr>
              <a:t>对每个样本计算其p-范数，然后对该样本中每个元素除以该范数，使得每个处理后样本的p-范数（l1-norm,l2-norm）等于1</a:t>
            </a:r>
            <a:endParaRPr lang="zh-CN" altLang="zh-CN" sz="1600" dirty="0">
              <a:ea typeface="宋体" panose="02010600030101010101" pitchFamily="2" charset="-122"/>
              <a:sym typeface="+mn-ea"/>
            </a:endParaRPr>
          </a:p>
          <a:p>
            <a:pPr marL="0" indent="0">
              <a:lnSpc>
                <a:spcPct val="150000"/>
              </a:lnSpc>
              <a:buNone/>
            </a:pPr>
            <a:r>
              <a:rPr lang="zh-CN" altLang="zh-CN" sz="1600" dirty="0">
                <a:ea typeface="宋体" panose="02010600030101010101" pitchFamily="2" charset="-122"/>
                <a:sym typeface="+mn-ea"/>
              </a:rPr>
              <a:t>p-范数的计算公式：</a:t>
            </a:r>
            <a:endParaRPr lang="zh-CN" altLang="zh-CN" sz="1600" dirty="0">
              <a:ea typeface="宋体" panose="02010600030101010101" pitchFamily="2" charset="-122"/>
              <a:sym typeface="+mn-ea"/>
            </a:endParaRPr>
          </a:p>
          <a:p>
            <a:pPr marL="0" indent="0">
              <a:lnSpc>
                <a:spcPct val="150000"/>
              </a:lnSpc>
              <a:buNone/>
            </a:pPr>
            <a:endParaRPr lang="zh-CN" altLang="zh-CN" sz="1600" dirty="0">
              <a:ea typeface="宋体" panose="02010600030101010101" pitchFamily="2" charset="-122"/>
              <a:sym typeface="+mn-ea"/>
            </a:endParaRPr>
          </a:p>
          <a:p>
            <a:pPr marL="0" indent="0">
              <a:lnSpc>
                <a:spcPct val="150000"/>
              </a:lnSpc>
              <a:buNone/>
            </a:pPr>
            <a:r>
              <a:rPr lang="zh-CN" altLang="zh-CN" sz="1600" dirty="0">
                <a:ea typeface="宋体" panose="02010600030101010101" pitchFamily="2" charset="-122"/>
                <a:sym typeface="+mn-ea"/>
              </a:rPr>
              <a:t>from sklearn.preprocessing import Normalizer</a:t>
            </a:r>
            <a:endParaRPr lang="zh-CN" altLang="zh-CN" sz="1600" dirty="0">
              <a:ea typeface="宋体" panose="02010600030101010101" pitchFamily="2" charset="-122"/>
              <a:sym typeface="+mn-ea"/>
            </a:endParaRPr>
          </a:p>
          <a:p>
            <a:pPr marL="0" indent="0">
              <a:lnSpc>
                <a:spcPct val="150000"/>
              </a:lnSpc>
              <a:buNone/>
            </a:pPr>
            <a:r>
              <a:rPr lang="zh-CN" altLang="zh-CN" sz="1600" dirty="0">
                <a:ea typeface="宋体" panose="02010600030101010101" pitchFamily="2" charset="-122"/>
                <a:sym typeface="+mn-ea"/>
              </a:rPr>
              <a:t>normalizer = Normalizer()</a:t>
            </a:r>
            <a:endParaRPr lang="zh-CN" altLang="zh-CN" sz="1600" dirty="0">
              <a:ea typeface="宋体" panose="02010600030101010101" pitchFamily="2" charset="-122"/>
              <a:sym typeface="+mn-ea"/>
            </a:endParaRPr>
          </a:p>
          <a:p>
            <a:pPr marL="0" indent="0">
              <a:lnSpc>
                <a:spcPct val="150000"/>
              </a:lnSpc>
              <a:buNone/>
            </a:pPr>
            <a:r>
              <a:rPr lang="zh-CN" altLang="zh-CN" sz="1600" dirty="0">
                <a:ea typeface="宋体" panose="02010600030101010101" pitchFamily="2" charset="-122"/>
                <a:sym typeface="+mn-ea"/>
              </a:rPr>
              <a:t>scaled_array = normalizer.fit_transform(tfidf.toarray())</a:t>
            </a:r>
            <a:endParaRPr lang="zh-CN" altLang="zh-CN" sz="1600" dirty="0">
              <a:ea typeface="宋体" panose="02010600030101010101" pitchFamily="2" charset="-122"/>
              <a:sym typeface="+mn-ea"/>
            </a:endParaRPr>
          </a:p>
          <a:p>
            <a:pPr marL="0" indent="0">
              <a:lnSpc>
                <a:spcPct val="150000"/>
              </a:lnSpc>
              <a:buNone/>
            </a:pPr>
            <a:endParaRPr lang="en-US" altLang="zh-CN" sz="1600" dirty="0">
              <a:ea typeface="宋体" panose="02010600030101010101" pitchFamily="2" charset="-122"/>
              <a:sym typeface="+mn-ea"/>
            </a:endParaRPr>
          </a:p>
        </p:txBody>
      </p:sp>
      <p:sp>
        <p:nvSpPr>
          <p:cNvPr id="2" name="Content Placeholder 2"/>
          <p:cNvSpPr txBox="1">
            <a:spLocks noGrp="1"/>
          </p:cNvSpPr>
          <p:nvPr/>
        </p:nvSpPr>
        <p:spPr>
          <a:xfrm>
            <a:off x="6267450" y="1097280"/>
            <a:ext cx="5671185"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a:lnSpc>
                <a:spcPct val="150000"/>
              </a:lnSpc>
            </a:pPr>
            <a:r>
              <a:rPr lang="zh-CN" altLang="zh-CN" sz="1600" dirty="0">
                <a:ea typeface="宋体" panose="02010600030101010101" pitchFamily="2" charset="-122"/>
                <a:sym typeface="+mn-ea"/>
              </a:rPr>
              <a:t>sklearn中的k-means算法只支持欧氏距离计算相似度</a:t>
            </a:r>
            <a:endParaRPr lang="zh-CN" altLang="zh-CN" sz="1600" dirty="0">
              <a:ea typeface="宋体" panose="02010600030101010101" pitchFamily="2" charset="-122"/>
              <a:sym typeface="+mn-ea"/>
            </a:endParaRPr>
          </a:p>
          <a:p>
            <a:pPr marL="0" indent="0">
              <a:lnSpc>
                <a:spcPct val="150000"/>
              </a:lnSpc>
              <a:buNone/>
            </a:pPr>
            <a:r>
              <a:rPr altLang="zh-CN" sz="1600" dirty="0">
                <a:ea typeface="宋体" panose="02010600030101010101" pitchFamily="2" charset="-122"/>
                <a:sym typeface="+mn-ea"/>
              </a:rPr>
              <a:t>在文本的相似度比较中我们一般使用余弦距离，</a:t>
            </a:r>
            <a:r>
              <a:rPr lang="zh-CN" sz="1600" dirty="0">
                <a:ea typeface="宋体" panose="02010600030101010101" pitchFamily="2" charset="-122"/>
                <a:sym typeface="+mn-ea"/>
              </a:rPr>
              <a:t>也就是需要</a:t>
            </a:r>
            <a:r>
              <a:rPr altLang="zh-CN" sz="1600" dirty="0">
                <a:ea typeface="宋体" panose="02010600030101010101" pitchFamily="2" charset="-122"/>
                <a:sym typeface="+mn-ea"/>
              </a:rPr>
              <a:t>在使用k-means之前</a:t>
            </a:r>
            <a:r>
              <a:rPr lang="zh-CN" sz="1600" dirty="0">
                <a:ea typeface="宋体" panose="02010600030101010101" pitchFamily="2" charset="-122"/>
                <a:sym typeface="+mn-ea"/>
              </a:rPr>
              <a:t>，</a:t>
            </a:r>
            <a:r>
              <a:rPr altLang="zh-CN" sz="1600" dirty="0">
                <a:ea typeface="宋体" panose="02010600030101010101" pitchFamily="2" charset="-122"/>
                <a:sym typeface="+mn-ea"/>
              </a:rPr>
              <a:t>tfidf矩阵normalize成单位长度(unit norm)</a:t>
            </a:r>
            <a:endParaRPr altLang="zh-CN" sz="1600" dirty="0">
              <a:ea typeface="宋体" panose="02010600030101010101" pitchFamily="2" charset="-122"/>
              <a:sym typeface="+mn-ea"/>
            </a:endParaRPr>
          </a:p>
          <a:p>
            <a:pPr marL="0" indent="0">
              <a:lnSpc>
                <a:spcPct val="150000"/>
              </a:lnSpc>
              <a:buNone/>
            </a:pPr>
            <a:r>
              <a:rPr lang="zh-CN" sz="1600" dirty="0">
                <a:ea typeface="宋体" panose="02010600030101010101" pitchFamily="2" charset="-122"/>
                <a:sym typeface="+mn-ea"/>
              </a:rPr>
              <a:t>说明：两个向量的模长=1时，其欧式距离和余弦距离是等价的</a:t>
            </a:r>
            <a:endParaRPr lang="zh-CN" sz="1600" dirty="0">
              <a:ea typeface="宋体" panose="02010600030101010101" pitchFamily="2" charset="-122"/>
              <a:sym typeface="+mn-ea"/>
            </a:endParaRPr>
          </a:p>
          <a:p>
            <a:pPr marL="0" indent="0">
              <a:lnSpc>
                <a:spcPct val="150000"/>
              </a:lnSpc>
              <a:buNone/>
            </a:pPr>
            <a:r>
              <a:rPr lang="zh-CN" sz="1600" dirty="0">
                <a:ea typeface="宋体" panose="02010600030101010101" pitchFamily="2" charset="-122"/>
                <a:sym typeface="+mn-ea"/>
              </a:rPr>
              <a:t>假设两个点：</a:t>
            </a:r>
            <a:r>
              <a:rPr lang="en-US" altLang="zh-CN" sz="1600" dirty="0">
                <a:ea typeface="宋体" panose="02010600030101010101" pitchFamily="2" charset="-122"/>
                <a:sym typeface="+mn-ea"/>
              </a:rPr>
              <a:t>A(x1,y1), B(x2,y2)</a:t>
            </a:r>
            <a:endParaRPr lang="en-US" altLang="zh-CN" sz="1600" dirty="0">
              <a:ea typeface="宋体" panose="02010600030101010101" pitchFamily="2" charset="-122"/>
              <a:sym typeface="+mn-ea"/>
            </a:endParaRPr>
          </a:p>
          <a:p>
            <a:pPr marL="0" indent="0">
              <a:lnSpc>
                <a:spcPct val="150000"/>
              </a:lnSpc>
              <a:buNone/>
            </a:pPr>
            <a:r>
              <a:rPr lang="zh-CN" altLang="en-US" sz="1600" dirty="0">
                <a:ea typeface="宋体" panose="02010600030101010101" pitchFamily="2" charset="-122"/>
                <a:sym typeface="+mn-ea"/>
              </a:rPr>
              <a:t>归一化为单位向量：</a:t>
            </a:r>
            <a:endParaRPr lang="en-US" altLang="zh-CN" sz="1600" dirty="0">
              <a:ea typeface="宋体" panose="02010600030101010101" pitchFamily="2" charset="-122"/>
              <a:sym typeface="+mn-ea"/>
            </a:endParaRPr>
          </a:p>
          <a:p>
            <a:pPr marL="0" indent="0">
              <a:lnSpc>
                <a:spcPct val="150000"/>
              </a:lnSpc>
              <a:buNone/>
            </a:pPr>
            <a:endParaRPr lang="zh-CN" altLang="zh-CN" sz="1600" dirty="0">
              <a:ea typeface="宋体" panose="02010600030101010101" pitchFamily="2" charset="-122"/>
              <a:sym typeface="+mn-ea"/>
            </a:endParaRPr>
          </a:p>
          <a:p>
            <a:pPr marL="0" indent="0">
              <a:lnSpc>
                <a:spcPct val="150000"/>
              </a:lnSpc>
              <a:buNone/>
            </a:pPr>
            <a:r>
              <a:rPr lang="zh-CN" altLang="zh-CN" sz="1600" dirty="0">
                <a:ea typeface="宋体" panose="02010600030101010101" pitchFamily="2" charset="-122"/>
                <a:sym typeface="+mn-ea"/>
              </a:rPr>
              <a:t>那么余弦相似度</a:t>
            </a:r>
            <a:endParaRPr lang="zh-CN" altLang="zh-CN" sz="1600" dirty="0">
              <a:ea typeface="宋体" panose="02010600030101010101" pitchFamily="2" charset="-122"/>
              <a:sym typeface="+mn-ea"/>
            </a:endParaRPr>
          </a:p>
          <a:p>
            <a:pPr marL="0" indent="0">
              <a:lnSpc>
                <a:spcPct val="150000"/>
              </a:lnSpc>
              <a:buNone/>
            </a:pPr>
            <a:endParaRPr lang="zh-CN" altLang="zh-CN" sz="1600" dirty="0">
              <a:ea typeface="宋体" panose="02010600030101010101" pitchFamily="2" charset="-122"/>
              <a:sym typeface="+mn-ea"/>
            </a:endParaRPr>
          </a:p>
          <a:p>
            <a:pPr marL="0" indent="0">
              <a:lnSpc>
                <a:spcPct val="150000"/>
              </a:lnSpc>
              <a:buNone/>
            </a:pPr>
            <a:r>
              <a:rPr lang="zh-CN" altLang="zh-CN" sz="1600" dirty="0">
                <a:ea typeface="宋体" panose="02010600030101010101" pitchFamily="2" charset="-122"/>
                <a:sym typeface="+mn-ea"/>
              </a:rPr>
              <a:t>欧式距离</a:t>
            </a:r>
            <a:endParaRPr lang="zh-CN" altLang="zh-CN" sz="1600" dirty="0">
              <a:ea typeface="宋体" panose="02010600030101010101" pitchFamily="2" charset="-122"/>
              <a:sym typeface="+mn-ea"/>
            </a:endParaRPr>
          </a:p>
          <a:p>
            <a:pPr marL="0" indent="0">
              <a:lnSpc>
                <a:spcPct val="150000"/>
              </a:lnSpc>
              <a:buNone/>
            </a:pPr>
            <a:r>
              <a:rPr lang="zh-CN" altLang="zh-CN" sz="1600" dirty="0">
                <a:ea typeface="宋体" panose="02010600030101010101" pitchFamily="2" charset="-122"/>
                <a:sym typeface="+mn-ea"/>
              </a:rPr>
              <a:t>化简后可以得</a:t>
            </a:r>
            <a:endParaRPr lang="zh-CN" altLang="zh-CN" sz="1600" dirty="0">
              <a:ea typeface="宋体" panose="02010600030101010101" pitchFamily="2" charset="-122"/>
              <a:sym typeface="+mn-ea"/>
            </a:endParaRPr>
          </a:p>
          <a:p>
            <a:pPr marL="0" indent="0">
              <a:lnSpc>
                <a:spcPct val="150000"/>
              </a:lnSpc>
              <a:buNone/>
            </a:pPr>
            <a:r>
              <a:rPr lang="zh-CN" altLang="zh-CN" sz="1600" dirty="0">
                <a:ea typeface="宋体" panose="02010600030101010101" pitchFamily="2" charset="-122"/>
                <a:sym typeface="+mn-ea"/>
              </a:rPr>
              <a:t>可以看成等价，余弦距离越大越相似，欧式距离越小越相似</a:t>
            </a:r>
            <a:endParaRPr lang="zh-CN" sz="1600" dirty="0">
              <a:ea typeface="宋体" panose="02010600030101010101" pitchFamily="2" charset="-122"/>
              <a:sym typeface="+mn-ea"/>
            </a:endParaRPr>
          </a:p>
          <a:p>
            <a:pPr marL="0" indent="0">
              <a:lnSpc>
                <a:spcPct val="150000"/>
              </a:lnSpc>
              <a:buNone/>
            </a:pPr>
            <a:endParaRPr lang="en-US" altLang="zh-CN" sz="1600" dirty="0">
              <a:ea typeface="宋体" panose="02010600030101010101" pitchFamily="2" charset="-122"/>
              <a:sym typeface="+mn-ea"/>
            </a:endParaRPr>
          </a:p>
        </p:txBody>
      </p:sp>
      <p:graphicFrame>
        <p:nvGraphicFramePr>
          <p:cNvPr id="9" name="对象 -2147482616"/>
          <p:cNvGraphicFramePr>
            <a:graphicFrameLocks noChangeAspect="1"/>
          </p:cNvGraphicFramePr>
          <p:nvPr/>
        </p:nvGraphicFramePr>
        <p:xfrm>
          <a:off x="1254125" y="4087496"/>
          <a:ext cx="4284980" cy="777875"/>
        </p:xfrm>
        <a:graphic>
          <a:graphicData uri="http://schemas.openxmlformats.org/presentationml/2006/ole">
            <mc:AlternateContent xmlns:mc="http://schemas.openxmlformats.org/markup-compatibility/2006">
              <mc:Choice xmlns:v="urn:schemas-microsoft-com:vml" Requires="v">
                <p:oleObj spid="_x0000_s10" name="" r:id="rId1" imgW="1943100" imgH="393700" progId="Equation.KSEE3">
                  <p:embed/>
                </p:oleObj>
              </mc:Choice>
              <mc:Fallback>
                <p:oleObj name="" r:id="rId1" imgW="1943100" imgH="393700" progId="Equation.KSEE3">
                  <p:embed/>
                  <p:pic>
                    <p:nvPicPr>
                      <p:cNvPr id="0" name="图片 3075"/>
                      <p:cNvPicPr/>
                      <p:nvPr/>
                    </p:nvPicPr>
                    <p:blipFill>
                      <a:blip r:embed="rId2"/>
                      <a:stretch>
                        <a:fillRect/>
                      </a:stretch>
                    </p:blipFill>
                    <p:spPr>
                      <a:xfrm>
                        <a:off x="1254125" y="4087496"/>
                        <a:ext cx="4284980" cy="777875"/>
                      </a:xfrm>
                      <a:prstGeom prst="rect">
                        <a:avLst/>
                      </a:prstGeom>
                      <a:noFill/>
                      <a:ln w="38100">
                        <a:noFill/>
                        <a:miter/>
                      </a:ln>
                    </p:spPr>
                  </p:pic>
                </p:oleObj>
              </mc:Fallback>
            </mc:AlternateContent>
          </a:graphicData>
        </a:graphic>
      </p:graphicFrame>
      <p:graphicFrame>
        <p:nvGraphicFramePr>
          <p:cNvPr id="4" name="对象 -2147482616"/>
          <p:cNvGraphicFramePr>
            <a:graphicFrameLocks noChangeAspect="1"/>
          </p:cNvGraphicFramePr>
          <p:nvPr/>
        </p:nvGraphicFramePr>
        <p:xfrm>
          <a:off x="8049260" y="3402965"/>
          <a:ext cx="4036060" cy="660400"/>
        </p:xfrm>
        <a:graphic>
          <a:graphicData uri="http://schemas.openxmlformats.org/presentationml/2006/ole">
            <mc:AlternateContent xmlns:mc="http://schemas.openxmlformats.org/markup-compatibility/2006">
              <mc:Choice xmlns:v="urn:schemas-microsoft-com:vml" Requires="v">
                <p:oleObj spid="_x0000_s5" name="" r:id="rId3" imgW="3060065" imgH="558800" progId="Equation.KSEE3">
                  <p:embed/>
                </p:oleObj>
              </mc:Choice>
              <mc:Fallback>
                <p:oleObj name="" r:id="rId3" imgW="3060065" imgH="558800" progId="Equation.KSEE3">
                  <p:embed/>
                  <p:pic>
                    <p:nvPicPr>
                      <p:cNvPr id="0" name="图片 3075"/>
                      <p:cNvPicPr/>
                      <p:nvPr/>
                    </p:nvPicPr>
                    <p:blipFill>
                      <a:blip r:embed="rId4"/>
                      <a:stretch>
                        <a:fillRect/>
                      </a:stretch>
                    </p:blipFill>
                    <p:spPr>
                      <a:xfrm>
                        <a:off x="8049260" y="3402965"/>
                        <a:ext cx="4036060" cy="660400"/>
                      </a:xfrm>
                      <a:prstGeom prst="rect">
                        <a:avLst/>
                      </a:prstGeom>
                      <a:noFill/>
                      <a:ln w="38100">
                        <a:noFill/>
                        <a:miter/>
                      </a:ln>
                    </p:spPr>
                  </p:pic>
                </p:oleObj>
              </mc:Fallback>
            </mc:AlternateContent>
          </a:graphicData>
        </a:graphic>
      </p:graphicFrame>
      <p:graphicFrame>
        <p:nvGraphicFramePr>
          <p:cNvPr id="6" name="对象 -2147482616"/>
          <p:cNvGraphicFramePr>
            <a:graphicFrameLocks noChangeAspect="1"/>
          </p:cNvGraphicFramePr>
          <p:nvPr/>
        </p:nvGraphicFramePr>
        <p:xfrm>
          <a:off x="7954645" y="4339590"/>
          <a:ext cx="4168140" cy="568960"/>
        </p:xfrm>
        <a:graphic>
          <a:graphicData uri="http://schemas.openxmlformats.org/presentationml/2006/ole">
            <mc:AlternateContent xmlns:mc="http://schemas.openxmlformats.org/markup-compatibility/2006">
              <mc:Choice xmlns:v="urn:schemas-microsoft-com:vml" Requires="v">
                <p:oleObj spid="_x0000_s7" name="" r:id="rId5" imgW="3086100" imgH="469900" progId="Equation.KSEE3">
                  <p:embed/>
                </p:oleObj>
              </mc:Choice>
              <mc:Fallback>
                <p:oleObj name="" r:id="rId5" imgW="3086100" imgH="469900" progId="Equation.KSEE3">
                  <p:embed/>
                  <p:pic>
                    <p:nvPicPr>
                      <p:cNvPr id="0" name="图片 3075"/>
                      <p:cNvPicPr/>
                      <p:nvPr/>
                    </p:nvPicPr>
                    <p:blipFill>
                      <a:blip r:embed="rId6"/>
                      <a:stretch>
                        <a:fillRect/>
                      </a:stretch>
                    </p:blipFill>
                    <p:spPr>
                      <a:xfrm>
                        <a:off x="7954645" y="4339590"/>
                        <a:ext cx="4168140" cy="568960"/>
                      </a:xfrm>
                      <a:prstGeom prst="rect">
                        <a:avLst/>
                      </a:prstGeom>
                      <a:noFill/>
                      <a:ln w="38100">
                        <a:noFill/>
                        <a:miter/>
                      </a:ln>
                    </p:spPr>
                  </p:pic>
                </p:oleObj>
              </mc:Fallback>
            </mc:AlternateContent>
          </a:graphicData>
        </a:graphic>
      </p:graphicFrame>
      <p:graphicFrame>
        <p:nvGraphicFramePr>
          <p:cNvPr id="8" name="对象 -2147482616"/>
          <p:cNvGraphicFramePr>
            <a:graphicFrameLocks noChangeAspect="1"/>
          </p:cNvGraphicFramePr>
          <p:nvPr/>
        </p:nvGraphicFramePr>
        <p:xfrm>
          <a:off x="7212965" y="5130165"/>
          <a:ext cx="4958080" cy="768350"/>
        </p:xfrm>
        <a:graphic>
          <a:graphicData uri="http://schemas.openxmlformats.org/presentationml/2006/ole">
            <mc:AlternateContent xmlns:mc="http://schemas.openxmlformats.org/markup-compatibility/2006">
              <mc:Choice xmlns:v="urn:schemas-microsoft-com:vml" Requires="v">
                <p:oleObj spid="_x0000_s11" name="" r:id="rId7" imgW="3670300" imgH="634365" progId="Equation.KSEE3">
                  <p:embed/>
                </p:oleObj>
              </mc:Choice>
              <mc:Fallback>
                <p:oleObj name="" r:id="rId7" imgW="3670300" imgH="634365" progId="Equation.KSEE3">
                  <p:embed/>
                  <p:pic>
                    <p:nvPicPr>
                      <p:cNvPr id="0" name="图片 3075"/>
                      <p:cNvPicPr/>
                      <p:nvPr/>
                    </p:nvPicPr>
                    <p:blipFill>
                      <a:blip r:embed="rId8"/>
                      <a:stretch>
                        <a:fillRect/>
                      </a:stretch>
                    </p:blipFill>
                    <p:spPr>
                      <a:xfrm>
                        <a:off x="7212965" y="5130165"/>
                        <a:ext cx="4958080" cy="768350"/>
                      </a:xfrm>
                      <a:prstGeom prst="rect">
                        <a:avLst/>
                      </a:prstGeom>
                      <a:noFill/>
                      <a:ln w="38100">
                        <a:noFill/>
                        <a:miter/>
                      </a:ln>
                    </p:spPr>
                  </p:pic>
                </p:oleObj>
              </mc:Fallback>
            </mc:AlternateContent>
          </a:graphicData>
        </a:graphic>
      </p:graphicFrame>
      <p:graphicFrame>
        <p:nvGraphicFramePr>
          <p:cNvPr id="12" name="对象 -2147482616"/>
          <p:cNvGraphicFramePr>
            <a:graphicFrameLocks noChangeAspect="1"/>
          </p:cNvGraphicFramePr>
          <p:nvPr/>
        </p:nvGraphicFramePr>
        <p:xfrm>
          <a:off x="7697788" y="6016308"/>
          <a:ext cx="3123565" cy="309245"/>
        </p:xfrm>
        <a:graphic>
          <a:graphicData uri="http://schemas.openxmlformats.org/presentationml/2006/ole">
            <mc:AlternateContent xmlns:mc="http://schemas.openxmlformats.org/markup-compatibility/2006">
              <mc:Choice xmlns:v="urn:schemas-microsoft-com:vml" Requires="v">
                <p:oleObj spid="_x0000_s13" name="" r:id="rId9" imgW="2311400" imgH="254000" progId="Equation.KSEE3">
                  <p:embed/>
                </p:oleObj>
              </mc:Choice>
              <mc:Fallback>
                <p:oleObj name="" r:id="rId9" imgW="2311400" imgH="254000" progId="Equation.KSEE3">
                  <p:embed/>
                  <p:pic>
                    <p:nvPicPr>
                      <p:cNvPr id="0" name="图片 3075"/>
                      <p:cNvPicPr/>
                      <p:nvPr/>
                    </p:nvPicPr>
                    <p:blipFill>
                      <a:blip r:embed="rId10"/>
                      <a:stretch>
                        <a:fillRect/>
                      </a:stretch>
                    </p:blipFill>
                    <p:spPr>
                      <a:xfrm>
                        <a:off x="7697788" y="6016308"/>
                        <a:ext cx="3123565" cy="309245"/>
                      </a:xfrm>
                      <a:prstGeom prst="rect">
                        <a:avLst/>
                      </a:prstGeom>
                      <a:noFill/>
                      <a:ln w="38100">
                        <a:noFill/>
                        <a:miter/>
                      </a:ln>
                    </p:spPr>
                  </p:pic>
                </p:oleObj>
              </mc:Fallback>
            </mc:AlternateContent>
          </a:graphicData>
        </a:graphic>
      </p:graphicFrame>
    </p:spTree>
  </p:cSld>
  <p:clrMapOvr>
    <a:masterClrMapping/>
  </p:clrMapOvr>
  <p:transition spd="med"/>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fontScale="90000"/>
          </a:bodyPr>
          <a:lstStyle>
            <a:lvl1pPr>
              <a:defRPr>
                <a:solidFill>
                  <a:srgbClr val="C00000"/>
                </a:solidFill>
              </a:defRPr>
            </a:lvl1pPr>
          </a:lstStyle>
          <a:p>
            <a:r>
              <a:rPr lang="en-US" altLang="zh-CN">
                <a:ea typeface="宋体" panose="02010600030101010101" pitchFamily="2" charset="-122"/>
                <a:sym typeface="+mn-ea"/>
              </a:rPr>
              <a:t>Project C: </a:t>
            </a:r>
            <a:r>
              <a:rPr>
                <a:ea typeface="宋体" panose="02010600030101010101" pitchFamily="2" charset="-122"/>
                <a:sym typeface="+mn-ea"/>
              </a:rPr>
              <a:t>文本抄袭自动检测分析</a:t>
            </a:r>
            <a:endParaRPr lang="zh-CN" altLang="en-US" dirty="0">
              <a:ea typeface="宋体" panose="02010600030101010101" pitchFamily="2" charset="-122"/>
            </a:endParaRPr>
          </a:p>
        </p:txBody>
      </p:sp>
      <p:sp>
        <p:nvSpPr>
          <p:cNvPr id="131" name="Content Placeholder 2"/>
          <p:cNvSpPr txBox="1">
            <a:spLocks noGrp="1"/>
          </p:cNvSpPr>
          <p:nvPr/>
        </p:nvSpPr>
        <p:spPr>
          <a:xfrm>
            <a:off x="598805" y="1290320"/>
            <a:ext cx="5671185"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a:lnSpc>
                <a:spcPct val="150000"/>
              </a:lnSpc>
            </a:pPr>
            <a:r>
              <a:rPr lang="zh-CN" altLang="zh-CN" sz="1600" dirty="0">
                <a:ea typeface="宋体" panose="02010600030101010101" pitchFamily="2" charset="-122"/>
                <a:sym typeface="+mn-ea"/>
              </a:rPr>
              <a:t>创建空集合的字典</a:t>
            </a:r>
            <a:endParaRPr lang="zh-CN" altLang="zh-CN" sz="1600" dirty="0">
              <a:ea typeface="宋体" panose="02010600030101010101" pitchFamily="2" charset="-122"/>
              <a:sym typeface="+mn-ea"/>
            </a:endParaRPr>
          </a:p>
          <a:p>
            <a:pPr marL="0" indent="0">
              <a:lnSpc>
                <a:spcPct val="150000"/>
              </a:lnSpc>
              <a:buNone/>
            </a:pPr>
            <a:r>
              <a:rPr altLang="zh-CN" sz="1600" dirty="0">
                <a:ea typeface="宋体" panose="02010600030101010101" pitchFamily="2" charset="-122"/>
                <a:sym typeface="+mn-ea"/>
              </a:rPr>
              <a:t>from collections import defaultdict</a:t>
            </a:r>
            <a:endParaRPr altLang="zh-CN" sz="1600" dirty="0">
              <a:ea typeface="宋体" panose="02010600030101010101" pitchFamily="2" charset="-122"/>
              <a:sym typeface="+mn-ea"/>
            </a:endParaRPr>
          </a:p>
          <a:p>
            <a:pPr marL="0" indent="0">
              <a:lnSpc>
                <a:spcPct val="150000"/>
              </a:lnSpc>
              <a:buNone/>
            </a:pPr>
            <a:r>
              <a:rPr altLang="zh-CN" sz="1600" dirty="0">
                <a:ea typeface="宋体" panose="02010600030101010101" pitchFamily="2" charset="-122"/>
                <a:sym typeface="+mn-ea"/>
              </a:rPr>
              <a:t>defaultdict的作用是在于，当字典里的key不存在但被查找时，返回的不是keyError而是一个默认值</a:t>
            </a:r>
            <a:endParaRPr altLang="zh-CN" sz="1600" dirty="0">
              <a:ea typeface="宋体" panose="02010600030101010101" pitchFamily="2" charset="-122"/>
              <a:sym typeface="+mn-ea"/>
            </a:endParaRPr>
          </a:p>
          <a:p>
            <a:pPr marL="0" indent="0">
              <a:lnSpc>
                <a:spcPct val="150000"/>
              </a:lnSpc>
              <a:buNone/>
            </a:pPr>
            <a:r>
              <a:rPr altLang="zh-CN" sz="1600" dirty="0">
                <a:ea typeface="宋体" panose="02010600030101010101" pitchFamily="2" charset="-122"/>
                <a:sym typeface="+mn-ea"/>
              </a:rPr>
              <a:t>class_id = defaultdict(set) </a:t>
            </a:r>
            <a:endParaRPr altLang="zh-CN" sz="1600" dirty="0">
              <a:ea typeface="宋体" panose="02010600030101010101" pitchFamily="2" charset="-122"/>
              <a:sym typeface="+mn-ea"/>
            </a:endParaRPr>
          </a:p>
          <a:p>
            <a:pPr>
              <a:lnSpc>
                <a:spcPct val="150000"/>
              </a:lnSpc>
            </a:pPr>
            <a:r>
              <a:rPr altLang="zh-CN" sz="1600" dirty="0">
                <a:ea typeface="宋体" panose="02010600030101010101" pitchFamily="2" charset="-122"/>
                <a:sym typeface="+mn-ea"/>
              </a:rPr>
              <a:t>dict =defaultdict( factory_function)</a:t>
            </a:r>
            <a:endParaRPr altLang="zh-CN" sz="1600" dirty="0">
              <a:ea typeface="宋体" panose="02010600030101010101" pitchFamily="2" charset="-122"/>
              <a:sym typeface="+mn-ea"/>
            </a:endParaRPr>
          </a:p>
          <a:p>
            <a:pPr marL="0" indent="0">
              <a:lnSpc>
                <a:spcPct val="150000"/>
              </a:lnSpc>
              <a:buNone/>
            </a:pPr>
            <a:r>
              <a:rPr altLang="zh-CN" sz="1600" dirty="0">
                <a:ea typeface="宋体" panose="02010600030101010101" pitchFamily="2" charset="-122"/>
                <a:sym typeface="+mn-ea"/>
              </a:rPr>
              <a:t>这个factory_function可以是list、set、str等等，作用是当key不存在时，返回的是工厂函数的默认值</a:t>
            </a:r>
            <a:r>
              <a:rPr lang="zh-CN" sz="1600" dirty="0">
                <a:ea typeface="宋体" panose="02010600030101010101" pitchFamily="2" charset="-122"/>
                <a:sym typeface="+mn-ea"/>
              </a:rPr>
              <a:t>：</a:t>
            </a:r>
            <a:endParaRPr altLang="zh-CN" sz="1600" dirty="0">
              <a:ea typeface="宋体" panose="02010600030101010101" pitchFamily="2" charset="-122"/>
              <a:sym typeface="+mn-ea"/>
            </a:endParaRPr>
          </a:p>
          <a:p>
            <a:pPr marL="0" indent="0">
              <a:lnSpc>
                <a:spcPct val="150000"/>
              </a:lnSpc>
              <a:buNone/>
            </a:pPr>
            <a:r>
              <a:rPr altLang="zh-CN" sz="1600" dirty="0">
                <a:ea typeface="宋体" panose="02010600030101010101" pitchFamily="2" charset="-122"/>
                <a:sym typeface="+mn-ea"/>
              </a:rPr>
              <a:t>int对应0</a:t>
            </a:r>
            <a:endParaRPr altLang="zh-CN" sz="1600" dirty="0">
              <a:ea typeface="宋体" panose="02010600030101010101" pitchFamily="2" charset="-122"/>
              <a:sym typeface="+mn-ea"/>
            </a:endParaRPr>
          </a:p>
          <a:p>
            <a:pPr marL="0" indent="0">
              <a:lnSpc>
                <a:spcPct val="150000"/>
              </a:lnSpc>
              <a:buNone/>
            </a:pPr>
            <a:r>
              <a:rPr altLang="zh-CN" sz="1600" dirty="0">
                <a:ea typeface="宋体" panose="02010600030101010101" pitchFamily="2" charset="-122"/>
                <a:sym typeface="+mn-ea"/>
              </a:rPr>
              <a:t>set对应set( )</a:t>
            </a:r>
            <a:endParaRPr altLang="zh-CN" sz="1600" dirty="0">
              <a:ea typeface="宋体" panose="02010600030101010101" pitchFamily="2" charset="-122"/>
              <a:sym typeface="+mn-ea"/>
            </a:endParaRPr>
          </a:p>
          <a:p>
            <a:pPr marL="0" indent="0">
              <a:lnSpc>
                <a:spcPct val="150000"/>
              </a:lnSpc>
              <a:buNone/>
            </a:pPr>
            <a:r>
              <a:rPr altLang="zh-CN" sz="1600" dirty="0">
                <a:ea typeface="宋体" panose="02010600030101010101" pitchFamily="2" charset="-122"/>
                <a:sym typeface="+mn-ea"/>
              </a:rPr>
              <a:t>list对应[ ]</a:t>
            </a:r>
            <a:endParaRPr altLang="zh-CN" sz="1600" dirty="0">
              <a:ea typeface="宋体" panose="02010600030101010101" pitchFamily="2" charset="-122"/>
              <a:sym typeface="+mn-ea"/>
            </a:endParaRPr>
          </a:p>
          <a:p>
            <a:pPr marL="0" indent="0">
              <a:lnSpc>
                <a:spcPct val="150000"/>
              </a:lnSpc>
              <a:buNone/>
            </a:pPr>
            <a:r>
              <a:rPr altLang="zh-CN" sz="1600" dirty="0">
                <a:ea typeface="宋体" panose="02010600030101010101" pitchFamily="2" charset="-122"/>
                <a:sym typeface="+mn-ea"/>
              </a:rPr>
              <a:t>str对应的是空字符串</a:t>
            </a:r>
            <a:endParaRPr altLang="zh-CN" sz="1600" dirty="0">
              <a:ea typeface="宋体" panose="02010600030101010101" pitchFamily="2" charset="-122"/>
              <a:sym typeface="+mn-ea"/>
            </a:endParaRPr>
          </a:p>
        </p:txBody>
      </p:sp>
      <p:sp>
        <p:nvSpPr>
          <p:cNvPr id="2" name="Content Placeholder 2"/>
          <p:cNvSpPr txBox="1">
            <a:spLocks noGrp="1"/>
          </p:cNvSpPr>
          <p:nvPr/>
        </p:nvSpPr>
        <p:spPr>
          <a:xfrm>
            <a:off x="6372225" y="1297305"/>
            <a:ext cx="5671185"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en-US" altLang="zh-CN" sz="1600" dirty="0">
                <a:ea typeface="宋体" panose="02010600030101010101" pitchFamily="2" charset="-122"/>
                <a:sym typeface="+mn-ea"/>
              </a:rPr>
              <a:t>from collections import defaultdict</a:t>
            </a:r>
            <a:endParaRPr lang="en-US" altLang="zh-CN" sz="1600" dirty="0">
              <a:ea typeface="宋体" panose="02010600030101010101" pitchFamily="2" charset="-122"/>
              <a:sym typeface="+mn-ea"/>
            </a:endParaRPr>
          </a:p>
          <a:p>
            <a:pPr marL="0" indent="0">
              <a:lnSpc>
                <a:spcPct val="150000"/>
              </a:lnSpc>
              <a:buNone/>
            </a:pPr>
            <a:r>
              <a:rPr lang="en-US" altLang="zh-CN" sz="1600" dirty="0">
                <a:ea typeface="宋体" panose="02010600030101010101" pitchFamily="2" charset="-122"/>
                <a:sym typeface="+mn-ea"/>
              </a:rPr>
              <a:t>dict1 = defaultdict(int)</a:t>
            </a:r>
            <a:endParaRPr lang="en-US" altLang="zh-CN" sz="1600" dirty="0">
              <a:ea typeface="宋体" panose="02010600030101010101" pitchFamily="2" charset="-122"/>
              <a:sym typeface="+mn-ea"/>
            </a:endParaRPr>
          </a:p>
          <a:p>
            <a:pPr marL="0" indent="0">
              <a:lnSpc>
                <a:spcPct val="150000"/>
              </a:lnSpc>
              <a:buNone/>
            </a:pPr>
            <a:r>
              <a:rPr lang="en-US" altLang="zh-CN" sz="1600" dirty="0">
                <a:ea typeface="宋体" panose="02010600030101010101" pitchFamily="2" charset="-122"/>
                <a:sym typeface="+mn-ea"/>
              </a:rPr>
              <a:t>dict2 = defaultdict(set)</a:t>
            </a:r>
            <a:endParaRPr lang="en-US" altLang="zh-CN" sz="1600" dirty="0">
              <a:ea typeface="宋体" panose="02010600030101010101" pitchFamily="2" charset="-122"/>
              <a:sym typeface="+mn-ea"/>
            </a:endParaRPr>
          </a:p>
          <a:p>
            <a:pPr marL="0" indent="0">
              <a:lnSpc>
                <a:spcPct val="150000"/>
              </a:lnSpc>
              <a:buNone/>
            </a:pPr>
            <a:r>
              <a:rPr lang="en-US" altLang="zh-CN" sz="1600" dirty="0">
                <a:ea typeface="宋体" panose="02010600030101010101" pitchFamily="2" charset="-122"/>
                <a:sym typeface="+mn-ea"/>
              </a:rPr>
              <a:t>dict3 = defaultdict(str)</a:t>
            </a:r>
            <a:endParaRPr lang="en-US" altLang="zh-CN" sz="1600" dirty="0">
              <a:ea typeface="宋体" panose="02010600030101010101" pitchFamily="2" charset="-122"/>
              <a:sym typeface="+mn-ea"/>
            </a:endParaRPr>
          </a:p>
          <a:p>
            <a:pPr marL="0" indent="0">
              <a:lnSpc>
                <a:spcPct val="150000"/>
              </a:lnSpc>
              <a:buNone/>
            </a:pPr>
            <a:r>
              <a:rPr lang="en-US" altLang="zh-CN" sz="1600" dirty="0">
                <a:ea typeface="宋体" panose="02010600030101010101" pitchFamily="2" charset="-122"/>
                <a:sym typeface="+mn-ea"/>
              </a:rPr>
              <a:t>dict4 = defaultdict(list)</a:t>
            </a:r>
            <a:endParaRPr lang="en-US" altLang="zh-CN" sz="1600" dirty="0">
              <a:ea typeface="宋体" panose="02010600030101010101" pitchFamily="2" charset="-122"/>
              <a:sym typeface="+mn-ea"/>
            </a:endParaRPr>
          </a:p>
          <a:p>
            <a:pPr marL="0" indent="0">
              <a:lnSpc>
                <a:spcPct val="150000"/>
              </a:lnSpc>
              <a:buNone/>
            </a:pPr>
            <a:r>
              <a:rPr lang="en-US" altLang="zh-CN" sz="1600" dirty="0">
                <a:ea typeface="宋体" panose="02010600030101010101" pitchFamily="2" charset="-122"/>
                <a:sym typeface="+mn-ea"/>
              </a:rPr>
              <a:t>print(dict1[1])</a:t>
            </a:r>
            <a:endParaRPr lang="en-US" altLang="zh-CN" sz="1600" dirty="0">
              <a:ea typeface="宋体" panose="02010600030101010101" pitchFamily="2" charset="-122"/>
              <a:sym typeface="+mn-ea"/>
            </a:endParaRPr>
          </a:p>
          <a:p>
            <a:pPr marL="0" indent="0">
              <a:lnSpc>
                <a:spcPct val="150000"/>
              </a:lnSpc>
              <a:buNone/>
            </a:pPr>
            <a:r>
              <a:rPr lang="en-US" altLang="zh-CN" sz="1600" dirty="0">
                <a:ea typeface="宋体" panose="02010600030101010101" pitchFamily="2" charset="-122"/>
                <a:sym typeface="+mn-ea"/>
              </a:rPr>
              <a:t>print(dict2[1])</a:t>
            </a:r>
            <a:endParaRPr lang="en-US" altLang="zh-CN" sz="1600" dirty="0">
              <a:ea typeface="宋体" panose="02010600030101010101" pitchFamily="2" charset="-122"/>
              <a:sym typeface="+mn-ea"/>
            </a:endParaRPr>
          </a:p>
          <a:p>
            <a:pPr marL="0" indent="0">
              <a:lnSpc>
                <a:spcPct val="150000"/>
              </a:lnSpc>
              <a:buNone/>
            </a:pPr>
            <a:r>
              <a:rPr lang="en-US" altLang="zh-CN" sz="1600" dirty="0">
                <a:ea typeface="宋体" panose="02010600030101010101" pitchFamily="2" charset="-122"/>
                <a:sym typeface="+mn-ea"/>
              </a:rPr>
              <a:t>print(dict3[1])</a:t>
            </a:r>
            <a:endParaRPr lang="en-US" altLang="zh-CN" sz="1600" dirty="0">
              <a:ea typeface="宋体" panose="02010600030101010101" pitchFamily="2" charset="-122"/>
              <a:sym typeface="+mn-ea"/>
            </a:endParaRPr>
          </a:p>
          <a:p>
            <a:pPr marL="0" indent="0">
              <a:lnSpc>
                <a:spcPct val="150000"/>
              </a:lnSpc>
              <a:buNone/>
            </a:pPr>
            <a:r>
              <a:rPr lang="en-US" altLang="zh-CN" sz="1600" dirty="0">
                <a:ea typeface="宋体" panose="02010600030101010101" pitchFamily="2" charset="-122"/>
                <a:sym typeface="+mn-ea"/>
              </a:rPr>
              <a:t>print(dict4[1])</a:t>
            </a:r>
            <a:endParaRPr lang="en-US" altLang="zh-CN" sz="1600" dirty="0">
              <a:ea typeface="宋体" panose="02010600030101010101" pitchFamily="2" charset="-122"/>
              <a:sym typeface="+mn-ea"/>
            </a:endParaRPr>
          </a:p>
        </p:txBody>
      </p:sp>
    </p:spTree>
  </p:cSld>
  <p:clrMapOvr>
    <a:masterClrMapping/>
  </p:clrMapOvr>
  <p:transition spd="med"/>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fontScale="90000"/>
          </a:bodyPr>
          <a:lstStyle>
            <a:lvl1pPr>
              <a:defRPr>
                <a:solidFill>
                  <a:srgbClr val="C00000"/>
                </a:solidFill>
              </a:defRPr>
            </a:lvl1pPr>
          </a:lstStyle>
          <a:p>
            <a:pPr algn="just"/>
            <a:r>
              <a:rPr lang="en-US" dirty="0">
                <a:ea typeface="宋体" panose="02010600030101010101" pitchFamily="2" charset="-122"/>
              </a:rPr>
              <a:t>Summary</a:t>
            </a:r>
            <a:endParaRPr lang="zh-CN" dirty="0">
              <a:ea typeface="宋体" panose="02010600030101010101" pitchFamily="2" charset="-122"/>
            </a:endParaRPr>
          </a:p>
        </p:txBody>
      </p:sp>
      <p:sp>
        <p:nvSpPr>
          <p:cNvPr id="2" name="文本占位符 1"/>
          <p:cNvSpPr>
            <a:spLocks noGrp="1"/>
          </p:cNvSpPr>
          <p:nvPr>
            <p:ph type="body" idx="1"/>
          </p:nvPr>
        </p:nvSpPr>
        <p:spPr>
          <a:xfrm>
            <a:off x="692150" y="1510030"/>
            <a:ext cx="5318125" cy="5030470"/>
          </a:xfrm>
        </p:spPr>
        <p:txBody>
          <a:bodyPr>
            <a:normAutofit/>
          </a:bodyPr>
          <a:lstStyle/>
          <a:p>
            <a:pPr marL="0" indent="0">
              <a:lnSpc>
                <a:spcPct val="150000"/>
              </a:lnSpc>
              <a:buNone/>
            </a:pPr>
            <a:r>
              <a:rPr lang="zh-CN" altLang="en-US" sz="1600" dirty="0">
                <a:ea typeface="宋体" panose="02010600030101010101" pitchFamily="2" charset="-122"/>
                <a:sym typeface="+mn-ea"/>
              </a:rPr>
              <a:t>深度学习：</a:t>
            </a:r>
            <a:endParaRPr lang="zh-CN" altLang="en-US" sz="1600" dirty="0">
              <a:ea typeface="宋体" panose="02010600030101010101" pitchFamily="2" charset="-122"/>
              <a:sym typeface="+mn-ea"/>
            </a:endParaRPr>
          </a:p>
          <a:p>
            <a:pPr>
              <a:lnSpc>
                <a:spcPct val="150000"/>
              </a:lnSpc>
            </a:pPr>
            <a:r>
              <a:rPr lang="zh-CN" altLang="en-US" sz="1600" dirty="0">
                <a:ea typeface="宋体" panose="02010600030101010101" pitchFamily="2" charset="-122"/>
                <a:sym typeface="+mn-ea"/>
              </a:rPr>
              <a:t>神经网络最擅长的是发现隐蔽的相关性，也就是暗知识。数据量越大，相关性越隐蔽，人越不好解决，而对于神经网络来说越得心应手</a:t>
            </a:r>
            <a:endParaRPr lang="zh-CN" altLang="en-US" sz="1600" dirty="0">
              <a:ea typeface="宋体" panose="02010600030101010101" pitchFamily="2" charset="-122"/>
              <a:sym typeface="+mn-ea"/>
            </a:endParaRPr>
          </a:p>
          <a:p>
            <a:pPr>
              <a:lnSpc>
                <a:spcPct val="150000"/>
              </a:lnSpc>
            </a:pPr>
            <a:r>
              <a:rPr lang="zh-CN" altLang="en-US" sz="1600" dirty="0">
                <a:ea typeface="宋体" panose="02010600030101010101" pitchFamily="2" charset="-122"/>
                <a:sym typeface="+mn-ea"/>
              </a:rPr>
              <a:t>深度学习的理念：</a:t>
            </a:r>
            <a:r>
              <a:rPr lang="en-US" altLang="zh-CN" sz="1600" dirty="0">
                <a:ea typeface="宋体" panose="02010600030101010101" pitchFamily="2" charset="-122"/>
                <a:sym typeface="+mn-ea"/>
              </a:rPr>
              <a:t>10</a:t>
            </a:r>
            <a:r>
              <a:rPr lang="zh-CN" altLang="en-US" sz="1600" dirty="0">
                <a:ea typeface="宋体" panose="02010600030101010101" pitchFamily="2" charset="-122"/>
                <a:sym typeface="+mn-ea"/>
              </a:rPr>
              <a:t>倍的数据量 </a:t>
            </a:r>
            <a:r>
              <a:rPr lang="en-US" altLang="zh-CN" sz="1600" dirty="0">
                <a:ea typeface="宋体" panose="02010600030101010101" pitchFamily="2" charset="-122"/>
                <a:sym typeface="+mn-ea"/>
              </a:rPr>
              <a:t>+ 10</a:t>
            </a:r>
            <a:r>
              <a:rPr lang="zh-CN" altLang="en-US" sz="1600" dirty="0">
                <a:ea typeface="宋体" panose="02010600030101010101" pitchFamily="2" charset="-122"/>
                <a:sym typeface="+mn-ea"/>
              </a:rPr>
              <a:t>倍的算力 </a:t>
            </a:r>
            <a:r>
              <a:rPr lang="en-US" altLang="zh-CN" sz="1600" dirty="0">
                <a:ea typeface="宋体" panose="02010600030101010101" pitchFamily="2" charset="-122"/>
                <a:sym typeface="+mn-ea"/>
              </a:rPr>
              <a:t>= </a:t>
            </a:r>
            <a:r>
              <a:rPr lang="zh-CN" altLang="en-US" sz="1600" dirty="0">
                <a:ea typeface="宋体" panose="02010600030101010101" pitchFamily="2" charset="-122"/>
                <a:sym typeface="+mn-ea"/>
              </a:rPr>
              <a:t>更好的</a:t>
            </a:r>
            <a:r>
              <a:rPr lang="en-US" altLang="zh-CN" sz="1600" dirty="0">
                <a:ea typeface="宋体" panose="02010600030101010101" pitchFamily="2" charset="-122"/>
                <a:sym typeface="+mn-ea"/>
              </a:rPr>
              <a:t>Model</a:t>
            </a:r>
            <a:endParaRPr lang="zh-CN" altLang="en-US" sz="1600" dirty="0">
              <a:ea typeface="宋体" panose="02010600030101010101" pitchFamily="2" charset="-122"/>
              <a:sym typeface="+mn-ea"/>
            </a:endParaRPr>
          </a:p>
          <a:p>
            <a:pPr>
              <a:lnSpc>
                <a:spcPct val="150000"/>
              </a:lnSpc>
            </a:pPr>
            <a:endParaRPr lang="zh-CN" altLang="en-US" sz="1600" dirty="0">
              <a:ea typeface="宋体" panose="02010600030101010101" pitchFamily="2" charset="-122"/>
              <a:sym typeface="+mn-ea"/>
            </a:endParaRPr>
          </a:p>
        </p:txBody>
      </p:sp>
      <p:sp>
        <p:nvSpPr>
          <p:cNvPr id="8" name="文本占位符 1"/>
          <p:cNvSpPr>
            <a:spLocks noGrp="1"/>
          </p:cNvSpPr>
          <p:nvPr/>
        </p:nvSpPr>
        <p:spPr>
          <a:xfrm>
            <a:off x="6428740" y="1510030"/>
            <a:ext cx="5318125" cy="5030470"/>
          </a:xfrm>
          <a:prstGeom prst="rect">
            <a:avLst/>
          </a:prstGeom>
          <a:ln w="12700">
            <a:miter lim="400000"/>
          </a:ln>
        </p:spPr>
        <p:txBody>
          <a:bodyPr lIns="45719" rIns="45719">
            <a:normAutofit lnSpcReduction="20000"/>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zh-CN" sz="1600" dirty="0">
                <a:ea typeface="宋体" panose="02010600030101010101" pitchFamily="2" charset="-122"/>
                <a:sym typeface="+mn-ea"/>
              </a:rPr>
              <a:t>传统</a:t>
            </a:r>
            <a:r>
              <a:rPr lang="en-US" altLang="zh-CN" sz="1600" dirty="0">
                <a:ea typeface="宋体" panose="02010600030101010101" pitchFamily="2" charset="-122"/>
                <a:sym typeface="+mn-ea"/>
              </a:rPr>
              <a:t>ML</a:t>
            </a:r>
            <a:r>
              <a:rPr lang="zh-CN" altLang="en-US" sz="1600" dirty="0">
                <a:ea typeface="宋体" panose="02010600030101010101" pitchFamily="2" charset="-122"/>
                <a:sym typeface="+mn-ea"/>
              </a:rPr>
              <a:t>：</a:t>
            </a:r>
            <a:endParaRPr sz="1600" dirty="0">
              <a:ea typeface="宋体" panose="02010600030101010101" pitchFamily="2" charset="-122"/>
              <a:sym typeface="+mn-ea"/>
            </a:endParaRPr>
          </a:p>
          <a:p>
            <a:pPr>
              <a:lnSpc>
                <a:spcPct val="150000"/>
              </a:lnSpc>
            </a:pPr>
            <a:r>
              <a:rPr sz="1600" dirty="0">
                <a:ea typeface="宋体" panose="02010600030101010101" pitchFamily="2" charset="-122"/>
                <a:sym typeface="+mn-ea"/>
              </a:rPr>
              <a:t>对于较小数据集，传统</a:t>
            </a:r>
            <a:r>
              <a:rPr lang="zh-CN" sz="1600" dirty="0">
                <a:ea typeface="宋体" panose="02010600030101010101" pitchFamily="2" charset="-122"/>
                <a:sym typeface="+mn-ea"/>
              </a:rPr>
              <a:t>机器学习</a:t>
            </a:r>
            <a:r>
              <a:rPr lang="zh-CN" sz="1600" dirty="0">
                <a:ea typeface="宋体" panose="02010600030101010101" pitchFamily="2" charset="-122"/>
                <a:sym typeface="+mn-ea"/>
              </a:rPr>
              <a:t>模型</a:t>
            </a:r>
            <a:r>
              <a:rPr sz="1600" dirty="0">
                <a:ea typeface="宋体" panose="02010600030101010101" pitchFamily="2" charset="-122"/>
                <a:sym typeface="+mn-ea"/>
              </a:rPr>
              <a:t>通常优于深度</a:t>
            </a:r>
            <a:r>
              <a:rPr lang="zh-CN" sz="1600" dirty="0">
                <a:ea typeface="宋体" panose="02010600030101010101" pitchFamily="2" charset="-122"/>
                <a:sym typeface="+mn-ea"/>
              </a:rPr>
              <a:t>模型</a:t>
            </a:r>
            <a:endParaRPr lang="zh-CN" sz="1600" dirty="0">
              <a:ea typeface="宋体" panose="02010600030101010101" pitchFamily="2" charset="-122"/>
              <a:sym typeface="+mn-ea"/>
            </a:endParaRPr>
          </a:p>
          <a:p>
            <a:pPr>
              <a:lnSpc>
                <a:spcPct val="150000"/>
              </a:lnSpc>
            </a:pPr>
            <a:r>
              <a:rPr lang="zh-CN" sz="1600" dirty="0">
                <a:ea typeface="宋体" panose="02010600030101010101" pitchFamily="2" charset="-122"/>
                <a:sym typeface="+mn-ea"/>
              </a:rPr>
              <a:t>计算便宜，深度网络需要GPU在大量数据的合理时间内进行训练。而传统的ML算法在设备需求上计算更简单</a:t>
            </a:r>
            <a:endParaRPr lang="zh-CN" sz="1600" dirty="0">
              <a:ea typeface="宋体" panose="02010600030101010101" pitchFamily="2" charset="-122"/>
              <a:sym typeface="+mn-ea"/>
            </a:endParaRPr>
          </a:p>
        </p:txBody>
      </p:sp>
      <p:pic>
        <p:nvPicPr>
          <p:cNvPr id="5" name="图片 4"/>
          <p:cNvPicPr>
            <a:picLocks noChangeAspect="1"/>
          </p:cNvPicPr>
          <p:nvPr/>
        </p:nvPicPr>
        <p:blipFill>
          <a:blip r:embed="rId1"/>
          <a:stretch>
            <a:fillRect/>
          </a:stretch>
        </p:blipFill>
        <p:spPr>
          <a:xfrm>
            <a:off x="921385" y="4337050"/>
            <a:ext cx="10348595" cy="899795"/>
          </a:xfrm>
          <a:prstGeom prst="rect">
            <a:avLst/>
          </a:prstGeom>
        </p:spPr>
      </p:pic>
      <p:pic>
        <p:nvPicPr>
          <p:cNvPr id="3" name="图片 2"/>
          <p:cNvPicPr>
            <a:picLocks noChangeAspect="1"/>
          </p:cNvPicPr>
          <p:nvPr/>
        </p:nvPicPr>
        <p:blipFill>
          <a:blip r:embed="rId2"/>
          <a:stretch>
            <a:fillRect/>
          </a:stretch>
        </p:blipFill>
        <p:spPr>
          <a:xfrm>
            <a:off x="921385" y="5582285"/>
            <a:ext cx="10348595" cy="899795"/>
          </a:xfrm>
          <a:prstGeom prst="rect">
            <a:avLst/>
          </a:prstGeom>
        </p:spPr>
      </p:pic>
    </p:spTree>
    <p:custDataLst>
      <p:tags r:id="rId3"/>
    </p:custDataLst>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fontScale="90000"/>
          </a:bodyPr>
          <a:lstStyle>
            <a:lvl1pPr>
              <a:defRPr>
                <a:solidFill>
                  <a:srgbClr val="C00000"/>
                </a:solidFill>
              </a:defRPr>
            </a:lvl1pPr>
          </a:lstStyle>
          <a:p>
            <a:pPr algn="just"/>
            <a:r>
              <a:rPr lang="en-US" dirty="0">
                <a:ea typeface="宋体" panose="02010600030101010101" pitchFamily="2" charset="-122"/>
              </a:rPr>
              <a:t>Summary</a:t>
            </a:r>
            <a:endParaRPr lang="zh-CN" dirty="0">
              <a:ea typeface="宋体" panose="02010600030101010101" pitchFamily="2" charset="-122"/>
            </a:endParaRPr>
          </a:p>
        </p:txBody>
      </p:sp>
      <p:sp>
        <p:nvSpPr>
          <p:cNvPr id="2" name="文本占位符 1"/>
          <p:cNvSpPr>
            <a:spLocks noGrp="1"/>
          </p:cNvSpPr>
          <p:nvPr>
            <p:ph type="body" idx="1"/>
          </p:nvPr>
        </p:nvSpPr>
        <p:spPr>
          <a:xfrm>
            <a:off x="692150" y="1471930"/>
            <a:ext cx="5318125" cy="5030470"/>
          </a:xfrm>
        </p:spPr>
        <p:txBody>
          <a:bodyPr>
            <a:normAutofit/>
          </a:bodyPr>
          <a:lstStyle/>
          <a:p>
            <a:pPr marL="0" indent="0">
              <a:lnSpc>
                <a:spcPct val="150000"/>
              </a:lnSpc>
              <a:buNone/>
            </a:pPr>
            <a:r>
              <a:rPr lang="zh-CN" altLang="en-US" sz="1600" dirty="0">
                <a:ea typeface="宋体" panose="02010600030101010101" pitchFamily="2" charset="-122"/>
                <a:sym typeface="+mn-ea"/>
              </a:rPr>
              <a:t>局限性（</a:t>
            </a:r>
            <a:r>
              <a:rPr lang="en-US" altLang="zh-CN" sz="1600" dirty="0">
                <a:ea typeface="宋体" panose="02010600030101010101" pitchFamily="2" charset="-122"/>
                <a:sym typeface="+mn-ea"/>
              </a:rPr>
              <a:t>ML</a:t>
            </a:r>
            <a:r>
              <a:rPr lang="zh-CN" altLang="en-US" sz="1600" dirty="0">
                <a:ea typeface="宋体" panose="02010600030101010101" pitchFamily="2" charset="-122"/>
                <a:sym typeface="+mn-ea"/>
              </a:rPr>
              <a:t>与深度）</a:t>
            </a:r>
            <a:r>
              <a:rPr lang="zh-CN" altLang="en-US" sz="1600" dirty="0">
                <a:ea typeface="宋体" panose="02010600030101010101" pitchFamily="2" charset="-122"/>
                <a:sym typeface="+mn-ea"/>
              </a:rPr>
              <a:t>：</a:t>
            </a:r>
            <a:endParaRPr lang="en-US" altLang="zh-CN" sz="1600" dirty="0">
              <a:ea typeface="宋体" panose="02010600030101010101" pitchFamily="2" charset="-122"/>
              <a:sym typeface="+mn-ea"/>
            </a:endParaRPr>
          </a:p>
          <a:p>
            <a:pPr>
              <a:lnSpc>
                <a:spcPct val="150000"/>
              </a:lnSpc>
            </a:pPr>
            <a:r>
              <a:rPr lang="en-US" altLang="zh-CN" sz="1600" dirty="0">
                <a:ea typeface="宋体" panose="02010600030101010101" pitchFamily="2" charset="-122"/>
                <a:sym typeface="+mn-ea"/>
              </a:rPr>
              <a:t>视觉系统难以理解一个翻倒的车还是车</a:t>
            </a:r>
            <a:r>
              <a:rPr lang="zh-CN" altLang="en-US" sz="1600" dirty="0">
                <a:ea typeface="宋体" panose="02010600030101010101" pitchFamily="2" charset="-122"/>
                <a:sym typeface="+mn-ea"/>
              </a:rPr>
              <a:t>（如果</a:t>
            </a:r>
            <a:r>
              <a:rPr lang="en-US" altLang="zh-CN" sz="1600" dirty="0">
                <a:ea typeface="宋体" panose="02010600030101010101" pitchFamily="2" charset="-122"/>
                <a:sym typeface="+mn-ea"/>
              </a:rPr>
              <a:t>训练集没出现过</a:t>
            </a:r>
            <a:r>
              <a:rPr lang="zh-CN" altLang="en-US" sz="1600" dirty="0">
                <a:ea typeface="宋体" panose="02010600030101010101" pitchFamily="2" charset="-122"/>
                <a:sym typeface="+mn-ea"/>
              </a:rPr>
              <a:t>）</a:t>
            </a:r>
            <a:endParaRPr lang="zh-CN" altLang="en-US" sz="1600" dirty="0">
              <a:ea typeface="宋体" panose="02010600030101010101" pitchFamily="2" charset="-122"/>
              <a:sym typeface="+mn-ea"/>
            </a:endParaRPr>
          </a:p>
          <a:p>
            <a:pPr>
              <a:lnSpc>
                <a:spcPct val="150000"/>
              </a:lnSpc>
            </a:pPr>
            <a:r>
              <a:rPr lang="en-US" altLang="zh-CN" sz="1600" dirty="0">
                <a:ea typeface="宋体" panose="02010600030101010101" pitchFamily="2" charset="-122"/>
                <a:sym typeface="+mn-ea"/>
              </a:rPr>
              <a:t>深度学习</a:t>
            </a:r>
            <a:r>
              <a:rPr lang="zh-CN" altLang="zh-CN" sz="1600" dirty="0">
                <a:ea typeface="宋体" panose="02010600030101010101" pitchFamily="2" charset="-122"/>
                <a:sym typeface="+mn-ea"/>
              </a:rPr>
              <a:t>有</a:t>
            </a:r>
            <a:r>
              <a:rPr lang="en-US" altLang="zh-CN" sz="1600" dirty="0">
                <a:ea typeface="宋体" panose="02010600030101010101" pitchFamily="2" charset="-122"/>
                <a:sym typeface="+mn-ea"/>
              </a:rPr>
              <a:t>很多解决方案，比如</a:t>
            </a:r>
            <a:r>
              <a:rPr lang="zh-CN" altLang="en-US" sz="1600" dirty="0">
                <a:ea typeface="宋体" panose="02010600030101010101" pitchFamily="2" charset="-122"/>
                <a:sym typeface="+mn-ea"/>
              </a:rPr>
              <a:t>对</a:t>
            </a:r>
            <a:r>
              <a:rPr lang="zh-CN" altLang="en-US" sz="1600" dirty="0">
                <a:ea typeface="宋体" panose="02010600030101010101" pitchFamily="2" charset="-122"/>
                <a:sym typeface="+mn-ea"/>
              </a:rPr>
              <a:t>训练集中的数据增广，</a:t>
            </a:r>
            <a:r>
              <a:rPr lang="en-US" altLang="zh-CN" sz="1600" dirty="0">
                <a:ea typeface="宋体" panose="02010600030101010101" pitchFamily="2" charset="-122"/>
                <a:sym typeface="+mn-ea"/>
              </a:rPr>
              <a:t>加入各种dropout，进行复杂的对抗训练 =&gt; 但</a:t>
            </a:r>
            <a:r>
              <a:rPr lang="zh-CN" altLang="zh-CN" sz="1600" dirty="0">
                <a:ea typeface="宋体" panose="02010600030101010101" pitchFamily="2" charset="-122"/>
                <a:sym typeface="+mn-ea"/>
              </a:rPr>
              <a:t>实际上，这些都</a:t>
            </a:r>
            <a:r>
              <a:rPr lang="en-US" altLang="zh-CN" sz="1600" dirty="0">
                <a:ea typeface="宋体" panose="02010600030101010101" pitchFamily="2" charset="-122"/>
                <a:sym typeface="+mn-ea"/>
              </a:rPr>
              <a:t>治标不治本</a:t>
            </a:r>
            <a:endParaRPr lang="en-US" altLang="zh-CN" sz="1600" dirty="0">
              <a:ea typeface="宋体" panose="02010600030101010101" pitchFamily="2" charset="-122"/>
              <a:sym typeface="+mn-ea"/>
            </a:endParaRPr>
          </a:p>
          <a:p>
            <a:pPr>
              <a:lnSpc>
                <a:spcPct val="150000"/>
              </a:lnSpc>
            </a:pPr>
            <a:endParaRPr lang="zh-CN" altLang="zh-CN" sz="1600" dirty="0">
              <a:ea typeface="宋体" panose="02010600030101010101" pitchFamily="2" charset="-122"/>
              <a:sym typeface="+mn-ea"/>
            </a:endParaRPr>
          </a:p>
        </p:txBody>
      </p:sp>
      <p:pic>
        <p:nvPicPr>
          <p:cNvPr id="4" name="图片 3"/>
          <p:cNvPicPr>
            <a:picLocks noChangeAspect="1"/>
          </p:cNvPicPr>
          <p:nvPr/>
        </p:nvPicPr>
        <p:blipFill>
          <a:blip r:embed="rId1"/>
          <a:stretch>
            <a:fillRect/>
          </a:stretch>
        </p:blipFill>
        <p:spPr>
          <a:xfrm>
            <a:off x="947420" y="4042410"/>
            <a:ext cx="4034790" cy="2588895"/>
          </a:xfrm>
          <a:prstGeom prst="rect">
            <a:avLst/>
          </a:prstGeom>
        </p:spPr>
      </p:pic>
      <p:graphicFrame>
        <p:nvGraphicFramePr>
          <p:cNvPr id="6" name="表格 5"/>
          <p:cNvGraphicFramePr/>
          <p:nvPr>
            <p:custDataLst>
              <p:tags r:id="rId2"/>
            </p:custDataLst>
          </p:nvPr>
        </p:nvGraphicFramePr>
        <p:xfrm>
          <a:off x="6676390" y="3687445"/>
          <a:ext cx="2296160" cy="1917700"/>
        </p:xfrm>
        <a:graphic>
          <a:graphicData uri="http://schemas.openxmlformats.org/drawingml/2006/table">
            <a:tbl>
              <a:tblPr firstRow="1" bandRow="1">
                <a:tableStyleId>{5940675A-B579-460E-94D1-54222C63F5DA}</a:tableStyleId>
              </a:tblPr>
              <a:tblGrid>
                <a:gridCol w="1148080"/>
                <a:gridCol w="1148080"/>
              </a:tblGrid>
              <a:tr h="383540">
                <a:tc>
                  <a:txBody>
                    <a:bodyPr/>
                    <a:p>
                      <a:pPr algn="ctr">
                        <a:buNone/>
                      </a:pPr>
                      <a:r>
                        <a:rPr lang="en-US" altLang="zh-CN" sz="1600"/>
                        <a:t>Input</a:t>
                      </a:r>
                      <a:endParaRPr lang="en-US" altLang="zh-CN" sz="1600"/>
                    </a:p>
                  </a:txBody>
                  <a:tcPr/>
                </a:tc>
                <a:tc>
                  <a:txBody>
                    <a:bodyPr/>
                    <a:p>
                      <a:pPr algn="ctr">
                        <a:buNone/>
                      </a:pPr>
                      <a:r>
                        <a:rPr lang="en-US" altLang="zh-CN" sz="1600"/>
                        <a:t>Output</a:t>
                      </a:r>
                      <a:endParaRPr lang="en-US" altLang="zh-CN" sz="1600"/>
                    </a:p>
                  </a:txBody>
                  <a:tcPr/>
                </a:tc>
              </a:tr>
              <a:tr h="383540">
                <a:tc>
                  <a:txBody>
                    <a:bodyPr/>
                    <a:p>
                      <a:pPr algn="ctr">
                        <a:buNone/>
                      </a:pPr>
                      <a:r>
                        <a:rPr lang="en-US" altLang="zh-CN" sz="1600"/>
                        <a:t>0010</a:t>
                      </a:r>
                      <a:endParaRPr lang="en-US" altLang="zh-CN" sz="1600"/>
                    </a:p>
                  </a:txBody>
                  <a:tcPr/>
                </a:tc>
                <a:tc>
                  <a:txBody>
                    <a:bodyPr/>
                    <a:p>
                      <a:pPr algn="ctr">
                        <a:buNone/>
                      </a:pPr>
                      <a:r>
                        <a:rPr lang="en-US" altLang="zh-CN" sz="1600"/>
                        <a:t>0010</a:t>
                      </a:r>
                      <a:endParaRPr lang="en-US" altLang="zh-CN" sz="1600"/>
                    </a:p>
                  </a:txBody>
                  <a:tcPr/>
                </a:tc>
              </a:tr>
              <a:tr h="383540">
                <a:tc>
                  <a:txBody>
                    <a:bodyPr/>
                    <a:p>
                      <a:pPr algn="ctr">
                        <a:buNone/>
                      </a:pPr>
                      <a:r>
                        <a:rPr lang="en-US" altLang="zh-CN" sz="1600"/>
                        <a:t>1000</a:t>
                      </a:r>
                      <a:endParaRPr lang="en-US" altLang="zh-CN" sz="1600"/>
                    </a:p>
                  </a:txBody>
                  <a:tcPr/>
                </a:tc>
                <a:tc>
                  <a:txBody>
                    <a:bodyPr/>
                    <a:p>
                      <a:pPr algn="ctr">
                        <a:buNone/>
                      </a:pPr>
                      <a:r>
                        <a:rPr lang="en-US" altLang="zh-CN" sz="1600"/>
                        <a:t>1000</a:t>
                      </a:r>
                      <a:endParaRPr lang="en-US" altLang="zh-CN" sz="1600"/>
                    </a:p>
                  </a:txBody>
                  <a:tcPr/>
                </a:tc>
              </a:tr>
              <a:tr h="383540">
                <a:tc>
                  <a:txBody>
                    <a:bodyPr/>
                    <a:p>
                      <a:pPr algn="ctr">
                        <a:buNone/>
                      </a:pPr>
                      <a:r>
                        <a:rPr lang="en-US" altLang="zh-CN" sz="1600"/>
                        <a:t>1010</a:t>
                      </a:r>
                      <a:endParaRPr lang="en-US" altLang="zh-CN" sz="1600"/>
                    </a:p>
                  </a:txBody>
                  <a:tcPr/>
                </a:tc>
                <a:tc>
                  <a:txBody>
                    <a:bodyPr/>
                    <a:p>
                      <a:pPr algn="ctr">
                        <a:buNone/>
                      </a:pPr>
                      <a:r>
                        <a:rPr lang="en-US" altLang="zh-CN" sz="1600"/>
                        <a:t>1010</a:t>
                      </a:r>
                      <a:endParaRPr lang="en-US" altLang="zh-CN" sz="1600"/>
                    </a:p>
                  </a:txBody>
                  <a:tcPr/>
                </a:tc>
              </a:tr>
              <a:tr h="383540">
                <a:tc>
                  <a:txBody>
                    <a:bodyPr/>
                    <a:p>
                      <a:pPr algn="ctr">
                        <a:buNone/>
                      </a:pPr>
                      <a:r>
                        <a:rPr lang="en-US" altLang="zh-CN" sz="1600"/>
                        <a:t>0100</a:t>
                      </a:r>
                      <a:endParaRPr lang="en-US" altLang="zh-CN" sz="1600"/>
                    </a:p>
                  </a:txBody>
                  <a:tcPr/>
                </a:tc>
                <a:tc>
                  <a:txBody>
                    <a:bodyPr/>
                    <a:p>
                      <a:pPr algn="ctr">
                        <a:buNone/>
                      </a:pPr>
                      <a:r>
                        <a:rPr lang="en-US" altLang="zh-CN" sz="1600"/>
                        <a:t>0100</a:t>
                      </a:r>
                      <a:endParaRPr lang="en-US" altLang="zh-CN" sz="1600"/>
                    </a:p>
                  </a:txBody>
                  <a:tcPr/>
                </a:tc>
              </a:tr>
            </a:tbl>
          </a:graphicData>
        </a:graphic>
      </p:graphicFrame>
      <p:graphicFrame>
        <p:nvGraphicFramePr>
          <p:cNvPr id="7" name="表格 6"/>
          <p:cNvGraphicFramePr/>
          <p:nvPr>
            <p:custDataLst>
              <p:tags r:id="rId3"/>
            </p:custDataLst>
          </p:nvPr>
        </p:nvGraphicFramePr>
        <p:xfrm>
          <a:off x="9171305" y="3687445"/>
          <a:ext cx="2849880" cy="2035810"/>
        </p:xfrm>
        <a:graphic>
          <a:graphicData uri="http://schemas.openxmlformats.org/drawingml/2006/table">
            <a:tbl>
              <a:tblPr firstRow="1" bandRow="1">
                <a:tableStyleId>{5940675A-B579-460E-94D1-54222C63F5DA}</a:tableStyleId>
              </a:tblPr>
              <a:tblGrid>
                <a:gridCol w="949960"/>
                <a:gridCol w="949960"/>
                <a:gridCol w="949960"/>
              </a:tblGrid>
              <a:tr h="579120">
                <a:tc>
                  <a:txBody>
                    <a:bodyPr/>
                    <a:p>
                      <a:pPr algn="ctr">
                        <a:buNone/>
                      </a:pPr>
                      <a:r>
                        <a:rPr lang="en-US" altLang="zh-CN" sz="1600"/>
                        <a:t>Input</a:t>
                      </a:r>
                      <a:endParaRPr lang="en-US" altLang="zh-CN" sz="1600"/>
                    </a:p>
                  </a:txBody>
                  <a:tcPr/>
                </a:tc>
                <a:tc>
                  <a:txBody>
                    <a:bodyPr/>
                    <a:p>
                      <a:pPr algn="ctr">
                        <a:buNone/>
                      </a:pPr>
                      <a:r>
                        <a:rPr lang="en-US" altLang="zh-CN" sz="1600"/>
                        <a:t>Human Output</a:t>
                      </a:r>
                      <a:endParaRPr lang="en-US" altLang="zh-CN" sz="1600"/>
                    </a:p>
                  </a:txBody>
                  <a:tcPr/>
                </a:tc>
                <a:tc>
                  <a:txBody>
                    <a:bodyPr/>
                    <a:p>
                      <a:pPr algn="ctr">
                        <a:buNone/>
                      </a:pPr>
                      <a:r>
                        <a:rPr lang="en-US" altLang="zh-CN" sz="1600"/>
                        <a:t>Test </a:t>
                      </a:r>
                      <a:r>
                        <a:rPr lang="en-US" altLang="zh-CN" sz="1600">
                          <a:ea typeface="宋体" panose="02010600030101010101" pitchFamily="2" charset="-122"/>
                        </a:rPr>
                        <a:t>Output</a:t>
                      </a:r>
                      <a:endParaRPr lang="en-US" altLang="zh-CN" sz="1600">
                        <a:ea typeface="宋体" panose="02010600030101010101" pitchFamily="2" charset="-122"/>
                      </a:endParaRPr>
                    </a:p>
                  </a:txBody>
                  <a:tcPr/>
                </a:tc>
              </a:tr>
              <a:tr h="364490">
                <a:tc>
                  <a:txBody>
                    <a:bodyPr/>
                    <a:p>
                      <a:pPr algn="ctr">
                        <a:buNone/>
                      </a:pPr>
                      <a:r>
                        <a:rPr lang="en-US" altLang="zh-CN" sz="1600"/>
                        <a:t>0011</a:t>
                      </a:r>
                      <a:endParaRPr lang="en-US" altLang="zh-CN" sz="1600"/>
                    </a:p>
                  </a:txBody>
                  <a:tcPr/>
                </a:tc>
                <a:tc>
                  <a:txBody>
                    <a:bodyPr/>
                    <a:p>
                      <a:pPr algn="ctr">
                        <a:buNone/>
                      </a:pPr>
                      <a:r>
                        <a:rPr lang="en-US" altLang="zh-CN" sz="1600"/>
                        <a:t>0011</a:t>
                      </a:r>
                      <a:endParaRPr lang="en-US" altLang="zh-CN" sz="1600"/>
                    </a:p>
                  </a:txBody>
                  <a:tcPr/>
                </a:tc>
                <a:tc>
                  <a:txBody>
                    <a:bodyPr/>
                    <a:p>
                      <a:pPr algn="ctr">
                        <a:buNone/>
                      </a:pPr>
                      <a:r>
                        <a:rPr lang="en-US" altLang="zh-CN" sz="1600"/>
                        <a:t>0010</a:t>
                      </a:r>
                      <a:endParaRPr lang="en-US" altLang="zh-CN" sz="1600"/>
                    </a:p>
                  </a:txBody>
                  <a:tcPr/>
                </a:tc>
              </a:tr>
              <a:tr h="363855">
                <a:tc>
                  <a:txBody>
                    <a:bodyPr/>
                    <a:p>
                      <a:pPr algn="ctr">
                        <a:buNone/>
                      </a:pPr>
                      <a:r>
                        <a:rPr lang="en-US" altLang="zh-CN" sz="1600"/>
                        <a:t>1001</a:t>
                      </a:r>
                      <a:endParaRPr lang="en-US" altLang="zh-CN" sz="1600"/>
                    </a:p>
                  </a:txBody>
                  <a:tcPr/>
                </a:tc>
                <a:tc>
                  <a:txBody>
                    <a:bodyPr/>
                    <a:p>
                      <a:pPr algn="ctr">
                        <a:buNone/>
                      </a:pPr>
                      <a:r>
                        <a:rPr lang="en-US" altLang="zh-CN" sz="1600"/>
                        <a:t>1001</a:t>
                      </a:r>
                      <a:endParaRPr lang="en-US" altLang="zh-CN" sz="1600"/>
                    </a:p>
                  </a:txBody>
                  <a:tcPr/>
                </a:tc>
                <a:tc>
                  <a:txBody>
                    <a:bodyPr/>
                    <a:p>
                      <a:pPr algn="ctr">
                        <a:buNone/>
                      </a:pPr>
                      <a:r>
                        <a:rPr lang="en-US" altLang="zh-CN" sz="1600"/>
                        <a:t>1000</a:t>
                      </a:r>
                      <a:endParaRPr lang="en-US" altLang="zh-CN" sz="1600"/>
                    </a:p>
                  </a:txBody>
                  <a:tcPr/>
                </a:tc>
              </a:tr>
              <a:tr h="364490">
                <a:tc>
                  <a:txBody>
                    <a:bodyPr/>
                    <a:p>
                      <a:pPr algn="ctr">
                        <a:buNone/>
                      </a:pPr>
                      <a:r>
                        <a:rPr lang="en-US" altLang="zh-CN" sz="1600"/>
                        <a:t>1011</a:t>
                      </a:r>
                      <a:endParaRPr lang="en-US" altLang="zh-CN" sz="1600"/>
                    </a:p>
                  </a:txBody>
                  <a:tcPr/>
                </a:tc>
                <a:tc>
                  <a:txBody>
                    <a:bodyPr/>
                    <a:p>
                      <a:pPr algn="ctr">
                        <a:buNone/>
                      </a:pPr>
                      <a:r>
                        <a:rPr lang="en-US" altLang="zh-CN" sz="1600"/>
                        <a:t>1011</a:t>
                      </a:r>
                      <a:endParaRPr lang="en-US" altLang="zh-CN" sz="1600"/>
                    </a:p>
                  </a:txBody>
                  <a:tcPr/>
                </a:tc>
                <a:tc>
                  <a:txBody>
                    <a:bodyPr/>
                    <a:p>
                      <a:pPr algn="ctr">
                        <a:buNone/>
                      </a:pPr>
                      <a:r>
                        <a:rPr lang="en-US" altLang="zh-CN" sz="1600"/>
                        <a:t>1010</a:t>
                      </a:r>
                      <a:endParaRPr lang="en-US" altLang="zh-CN" sz="1600"/>
                    </a:p>
                  </a:txBody>
                  <a:tcPr/>
                </a:tc>
              </a:tr>
              <a:tr h="363855">
                <a:tc>
                  <a:txBody>
                    <a:bodyPr/>
                    <a:p>
                      <a:pPr algn="ctr">
                        <a:buNone/>
                      </a:pPr>
                      <a:r>
                        <a:rPr lang="en-US" altLang="zh-CN" sz="1600"/>
                        <a:t>1111</a:t>
                      </a:r>
                      <a:endParaRPr lang="en-US" altLang="zh-CN" sz="1600"/>
                    </a:p>
                  </a:txBody>
                  <a:tcPr/>
                </a:tc>
                <a:tc>
                  <a:txBody>
                    <a:bodyPr/>
                    <a:p>
                      <a:pPr algn="ctr">
                        <a:buNone/>
                      </a:pPr>
                      <a:r>
                        <a:rPr lang="en-US" altLang="zh-CN" sz="1600"/>
                        <a:t>1111</a:t>
                      </a:r>
                      <a:endParaRPr lang="en-US" altLang="zh-CN" sz="1600"/>
                    </a:p>
                  </a:txBody>
                  <a:tcPr/>
                </a:tc>
                <a:tc>
                  <a:txBody>
                    <a:bodyPr/>
                    <a:p>
                      <a:pPr algn="ctr">
                        <a:buNone/>
                      </a:pPr>
                      <a:r>
                        <a:rPr lang="en-US" altLang="zh-CN" sz="1600"/>
                        <a:t>1110</a:t>
                      </a:r>
                      <a:endParaRPr lang="en-US" altLang="zh-CN" sz="1600"/>
                    </a:p>
                  </a:txBody>
                  <a:tcPr/>
                </a:tc>
              </a:tr>
            </a:tbl>
          </a:graphicData>
        </a:graphic>
      </p:graphicFrame>
      <p:sp>
        <p:nvSpPr>
          <p:cNvPr id="8" name="文本占位符 1"/>
          <p:cNvSpPr>
            <a:spLocks noGrp="1"/>
          </p:cNvSpPr>
          <p:nvPr/>
        </p:nvSpPr>
        <p:spPr>
          <a:xfrm>
            <a:off x="6428740" y="1510030"/>
            <a:ext cx="5318125" cy="5030470"/>
          </a:xfrm>
          <a:prstGeom prst="rect">
            <a:avLst/>
          </a:prstGeom>
          <a:ln w="12700">
            <a:miter lim="400000"/>
          </a:ln>
        </p:spPr>
        <p:txBody>
          <a:bodyPr lIns="45719" rIns="45719">
            <a:normAutofit lnSpcReduction="20000"/>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a:lnSpc>
                <a:spcPct val="150000"/>
              </a:lnSpc>
            </a:pPr>
            <a:r>
              <a:rPr lang="zh-CN" altLang="en-US" sz="1600" dirty="0">
                <a:ea typeface="宋体" panose="02010600030101010101" pitchFamily="2" charset="-122"/>
                <a:sym typeface="+mn-ea"/>
              </a:rPr>
              <a:t>对于人类容易发现的规律：</a:t>
            </a:r>
            <a:r>
              <a:rPr lang="en-US" altLang="zh-CN" sz="1600" dirty="0">
                <a:ea typeface="宋体" panose="02010600030101010101" pitchFamily="2" charset="-122"/>
                <a:sym typeface="+mn-ea"/>
              </a:rPr>
              <a:t>f（x）= x 这个函数 ，</a:t>
            </a:r>
            <a:r>
              <a:rPr lang="zh-CN" altLang="zh-CN" sz="1600" dirty="0">
                <a:ea typeface="宋体" panose="02010600030101010101" pitchFamily="2" charset="-122"/>
                <a:sym typeface="+mn-ea"/>
              </a:rPr>
              <a:t>对于神经网络来说，认知它却很难，</a:t>
            </a:r>
            <a:r>
              <a:rPr lang="en-US" altLang="zh-CN" sz="1600" dirty="0">
                <a:ea typeface="宋体" panose="02010600030101010101" pitchFamily="2" charset="-122"/>
                <a:sym typeface="+mn-ea"/>
              </a:rPr>
              <a:t>神经网络无法把学到的东西泛化到和训练集统计规律稍有区别的地方</a:t>
            </a:r>
            <a:r>
              <a:rPr lang="zh-CN" altLang="en-US" sz="1600" dirty="0">
                <a:ea typeface="宋体" panose="02010600030101010101" pitchFamily="2" charset="-122"/>
                <a:sym typeface="+mn-ea"/>
              </a:rPr>
              <a:t>（</a:t>
            </a:r>
            <a:r>
              <a:rPr lang="en-US" altLang="zh-CN" sz="1600" dirty="0">
                <a:ea typeface="宋体" panose="02010600030101010101" pitchFamily="2" charset="-122"/>
                <a:sym typeface="+mn-ea"/>
              </a:rPr>
              <a:t>比如说当最后一位变成1它</a:t>
            </a:r>
            <a:r>
              <a:rPr lang="zh-CN" altLang="en-US" sz="1600" dirty="0">
                <a:ea typeface="宋体" panose="02010600030101010101" pitchFamily="2" charset="-122"/>
                <a:sym typeface="+mn-ea"/>
              </a:rPr>
              <a:t>就不会了）</a:t>
            </a:r>
            <a:r>
              <a:rPr lang="en-US" altLang="zh-CN" sz="1600" dirty="0">
                <a:ea typeface="宋体" panose="02010600030101010101" pitchFamily="2" charset="-122"/>
                <a:sym typeface="+mn-ea"/>
              </a:rPr>
              <a:t>深度学习终归属于统计学习， </a:t>
            </a:r>
            <a:r>
              <a:rPr lang="zh-CN" altLang="en-US" sz="1600" dirty="0">
                <a:ea typeface="宋体" panose="02010600030101010101" pitchFamily="2" charset="-122"/>
                <a:sym typeface="+mn-ea"/>
              </a:rPr>
              <a:t>认为数据的分布是独立分布，没有相互关系</a:t>
            </a:r>
            <a:endParaRPr lang="zh-CN" altLang="zh-CN" sz="1600" dirty="0">
              <a:ea typeface="宋体" panose="02010600030101010101" pitchFamily="2" charset="-122"/>
              <a:sym typeface="+mn-ea"/>
            </a:endParaRPr>
          </a:p>
        </p:txBody>
      </p:sp>
      <p:sp>
        <p:nvSpPr>
          <p:cNvPr id="9" name="文本占位符 1"/>
          <p:cNvSpPr>
            <a:spLocks noGrp="1"/>
          </p:cNvSpPr>
          <p:nvPr/>
        </p:nvSpPr>
        <p:spPr>
          <a:xfrm>
            <a:off x="7446645" y="5953760"/>
            <a:ext cx="1294765" cy="415290"/>
          </a:xfrm>
          <a:prstGeom prst="rect">
            <a:avLst/>
          </a:prstGeom>
          <a:ln w="12700">
            <a:miter lim="400000"/>
          </a:ln>
        </p:spPr>
        <p:txBody>
          <a:bodyPr lIns="45719" rIns="45719">
            <a:normAutofit lnSpcReduction="20000"/>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zh-CN" altLang="zh-CN" sz="1600" dirty="0">
                <a:ea typeface="宋体" panose="02010600030101010101" pitchFamily="2" charset="-122"/>
                <a:sym typeface="+mn-ea"/>
              </a:rPr>
              <a:t>训练集</a:t>
            </a:r>
            <a:endParaRPr lang="zh-CN" altLang="zh-CN" sz="1600" dirty="0">
              <a:ea typeface="宋体" panose="02010600030101010101" pitchFamily="2" charset="-122"/>
              <a:sym typeface="+mn-ea"/>
            </a:endParaRPr>
          </a:p>
        </p:txBody>
      </p:sp>
      <p:sp>
        <p:nvSpPr>
          <p:cNvPr id="10" name="文本占位符 1"/>
          <p:cNvSpPr>
            <a:spLocks noGrp="1"/>
          </p:cNvSpPr>
          <p:nvPr/>
        </p:nvSpPr>
        <p:spPr>
          <a:xfrm>
            <a:off x="10097135" y="5953760"/>
            <a:ext cx="1294765" cy="415290"/>
          </a:xfrm>
          <a:prstGeom prst="rect">
            <a:avLst/>
          </a:prstGeom>
          <a:ln w="12700">
            <a:miter lim="400000"/>
          </a:ln>
        </p:spPr>
        <p:txBody>
          <a:bodyPr lIns="45719" rIns="45719">
            <a:normAutofit lnSpcReduction="20000"/>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zh-CN" altLang="zh-CN" sz="1600" dirty="0">
                <a:ea typeface="宋体" panose="02010600030101010101" pitchFamily="2" charset="-122"/>
                <a:sym typeface="+mn-ea"/>
              </a:rPr>
              <a:t>测试集</a:t>
            </a:r>
            <a:endParaRPr lang="zh-CN" altLang="zh-CN" sz="1600" dirty="0">
              <a:ea typeface="宋体" panose="02010600030101010101" pitchFamily="2" charset="-122"/>
              <a:sym typeface="+mn-ea"/>
            </a:endParaRPr>
          </a:p>
        </p:txBody>
      </p:sp>
    </p:spTree>
    <p:custDataLst>
      <p:tags r:id="rId4"/>
    </p:custDataLst>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pPr algn="just"/>
            <a:r>
              <a:rPr lang="en-US" dirty="0">
                <a:ea typeface="宋体" panose="02010600030101010101" pitchFamily="2" charset="-122"/>
              </a:rPr>
              <a:t>Thinking&amp;Action</a:t>
            </a:r>
            <a:endParaRPr lang="zh-CN" dirty="0">
              <a:ea typeface="宋体" panose="02010600030101010101" pitchFamily="2" charset="-122"/>
            </a:endParaRPr>
          </a:p>
        </p:txBody>
      </p:sp>
      <p:sp>
        <p:nvSpPr>
          <p:cNvPr id="2" name="文本占位符 1"/>
          <p:cNvSpPr>
            <a:spLocks noGrp="1"/>
          </p:cNvSpPr>
          <p:nvPr>
            <p:ph type="body" idx="1"/>
          </p:nvPr>
        </p:nvSpPr>
        <p:spPr>
          <a:xfrm>
            <a:off x="692150" y="1252855"/>
            <a:ext cx="10515600" cy="5030470"/>
          </a:xfrm>
        </p:spPr>
        <p:txBody>
          <a:bodyPr>
            <a:normAutofit/>
          </a:bodyPr>
          <a:lstStyle/>
          <a:p>
            <a:pPr marL="0" indent="0">
              <a:lnSpc>
                <a:spcPct val="170000"/>
              </a:lnSpc>
              <a:buNone/>
            </a:pPr>
            <a:r>
              <a:rPr lang="en-US" altLang="zh-CN" sz="2000" dirty="0">
                <a:ea typeface="宋体" panose="02010600030101010101" pitchFamily="2" charset="-122"/>
                <a:sym typeface="+mn-ea"/>
              </a:rPr>
              <a:t>Thinking1</a:t>
            </a:r>
            <a:r>
              <a:rPr lang="zh-CN" altLang="zh-CN" sz="2000" dirty="0">
                <a:ea typeface="宋体" panose="02010600030101010101" pitchFamily="2" charset="-122"/>
                <a:sym typeface="+mn-ea"/>
              </a:rPr>
              <a:t>：</a:t>
            </a:r>
            <a:r>
              <a:rPr lang="zh-CN" altLang="zh-CN" sz="2000" dirty="0">
                <a:ea typeface="宋体" panose="02010600030101010101" pitchFamily="2" charset="-122"/>
                <a:sym typeface="+mn-ea"/>
              </a:rPr>
              <a:t>什么是监督学习，无监督学习，半监督学习</a:t>
            </a:r>
            <a:endParaRPr lang="zh-CN" altLang="zh-CN" sz="2000" dirty="0">
              <a:ea typeface="宋体" panose="02010600030101010101" pitchFamily="2" charset="-122"/>
              <a:sym typeface="+mn-ea"/>
            </a:endParaRPr>
          </a:p>
          <a:p>
            <a:pPr marL="0" indent="0">
              <a:lnSpc>
                <a:spcPct val="170000"/>
              </a:lnSpc>
              <a:buNone/>
            </a:pPr>
            <a:r>
              <a:rPr lang="en-US" altLang="zh-CN" sz="2000" dirty="0">
                <a:ea typeface="宋体" panose="02010600030101010101" pitchFamily="2" charset="-122"/>
                <a:sym typeface="+mn-ea"/>
              </a:rPr>
              <a:t>Thinking2</a:t>
            </a:r>
            <a:r>
              <a:rPr lang="zh-CN" altLang="zh-CN" sz="2000" dirty="0">
                <a:ea typeface="宋体" panose="02010600030101010101" pitchFamily="2" charset="-122"/>
                <a:sym typeface="+mn-ea"/>
              </a:rPr>
              <a:t>：K-means中的k值如何选取</a:t>
            </a:r>
            <a:endParaRPr lang="zh-CN" altLang="zh-CN" sz="2000" dirty="0">
              <a:ea typeface="宋体" panose="02010600030101010101" pitchFamily="2" charset="-122"/>
              <a:sym typeface="+mn-ea"/>
            </a:endParaRPr>
          </a:p>
          <a:p>
            <a:pPr marL="0" indent="0">
              <a:lnSpc>
                <a:spcPct val="170000"/>
              </a:lnSpc>
              <a:buNone/>
            </a:pPr>
            <a:r>
              <a:rPr lang="en-US" altLang="zh-CN" sz="2000" dirty="0">
                <a:ea typeface="宋体" panose="02010600030101010101" pitchFamily="2" charset="-122"/>
                <a:sym typeface="+mn-ea"/>
              </a:rPr>
              <a:t>Thinking3</a:t>
            </a:r>
            <a:r>
              <a:rPr lang="zh-CN" altLang="en-US" sz="2000" dirty="0">
                <a:ea typeface="宋体" panose="02010600030101010101" pitchFamily="2" charset="-122"/>
                <a:sym typeface="+mn-ea"/>
              </a:rPr>
              <a:t>：</a:t>
            </a:r>
            <a:r>
              <a:rPr lang="zh-CN" altLang="zh-CN" sz="2000" dirty="0">
                <a:ea typeface="宋体" panose="02010600030101010101" pitchFamily="2" charset="-122"/>
                <a:sym typeface="+mn-ea"/>
              </a:rPr>
              <a:t>随机森林采用了</a:t>
            </a:r>
            <a:r>
              <a:rPr lang="en-US" altLang="zh-CN" sz="2000" dirty="0">
                <a:ea typeface="宋体" panose="02010600030101010101" pitchFamily="2" charset="-122"/>
                <a:sym typeface="+mn-ea"/>
              </a:rPr>
              <a:t>b</a:t>
            </a:r>
            <a:r>
              <a:rPr lang="en-US" altLang="zh-CN" sz="2000" dirty="0">
                <a:ea typeface="宋体" panose="02010600030101010101" pitchFamily="2" charset="-122"/>
                <a:sym typeface="+mn-ea"/>
              </a:rPr>
              <a:t>agging</a:t>
            </a:r>
            <a:r>
              <a:rPr lang="zh-CN" altLang="zh-CN" sz="2000" dirty="0">
                <a:ea typeface="宋体" panose="02010600030101010101" pitchFamily="2" charset="-122"/>
                <a:sym typeface="+mn-ea"/>
              </a:rPr>
              <a:t>集成学习，</a:t>
            </a:r>
            <a:r>
              <a:rPr lang="en-US" altLang="zh-CN" sz="2000" dirty="0">
                <a:ea typeface="宋体" panose="02010600030101010101" pitchFamily="2" charset="-122"/>
                <a:sym typeface="+mn-ea"/>
              </a:rPr>
              <a:t>bagging</a:t>
            </a:r>
            <a:r>
              <a:rPr lang="zh-CN" altLang="zh-CN" sz="2000" dirty="0">
                <a:ea typeface="宋体" panose="02010600030101010101" pitchFamily="2" charset="-122"/>
                <a:sym typeface="+mn-ea"/>
              </a:rPr>
              <a:t>指的是什么</a:t>
            </a:r>
            <a:endParaRPr lang="zh-CN" altLang="zh-CN" sz="2000" dirty="0">
              <a:ea typeface="宋体" panose="02010600030101010101" pitchFamily="2" charset="-122"/>
              <a:sym typeface="+mn-ea"/>
            </a:endParaRPr>
          </a:p>
          <a:p>
            <a:pPr marL="0" indent="0">
              <a:lnSpc>
                <a:spcPct val="170000"/>
              </a:lnSpc>
              <a:buNone/>
            </a:pPr>
            <a:r>
              <a:rPr lang="en-US" altLang="zh-CN" sz="2000" dirty="0">
                <a:ea typeface="宋体" panose="02010600030101010101" pitchFamily="2" charset="-122"/>
                <a:sym typeface="+mn-ea"/>
              </a:rPr>
              <a:t>Thinking4</a:t>
            </a:r>
            <a:r>
              <a:rPr lang="zh-CN" altLang="en-US" sz="2000" dirty="0">
                <a:ea typeface="宋体" panose="02010600030101010101" pitchFamily="2" charset="-122"/>
                <a:sym typeface="+mn-ea"/>
              </a:rPr>
              <a:t>：表征学习和半监督学习的区别是什么</a:t>
            </a:r>
            <a:endParaRPr lang="zh-CN" altLang="zh-CN" sz="2000" dirty="0">
              <a:ea typeface="宋体" panose="02010600030101010101" pitchFamily="2" charset="-122"/>
              <a:sym typeface="+mn-ea"/>
            </a:endParaRPr>
          </a:p>
          <a:p>
            <a:pPr marL="0" indent="0">
              <a:lnSpc>
                <a:spcPct val="170000"/>
              </a:lnSpc>
              <a:buNone/>
            </a:pPr>
            <a:endParaRPr lang="zh-CN" altLang="zh-CN" sz="2000" dirty="0">
              <a:ea typeface="宋体" panose="02010600030101010101" pitchFamily="2" charset="-122"/>
              <a:sym typeface="+mn-ea"/>
            </a:endParaRPr>
          </a:p>
          <a:p>
            <a:pPr marL="0" indent="0">
              <a:lnSpc>
                <a:spcPct val="170000"/>
              </a:lnSpc>
              <a:buNone/>
            </a:pPr>
            <a:endParaRPr lang="zh-CN" altLang="zh-CN" sz="2000" dirty="0">
              <a:ea typeface="宋体" panose="02010600030101010101" pitchFamily="2" charset="-122"/>
              <a:sym typeface="+mn-ea"/>
            </a:endParaRPr>
          </a:p>
        </p:txBody>
      </p:sp>
    </p:spTree>
    <p:custDataLst>
      <p:tags r:id="rId1"/>
    </p:custData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lstStyle>
            <a:lvl1pPr>
              <a:defRPr>
                <a:solidFill>
                  <a:srgbClr val="C00000"/>
                </a:solidFill>
              </a:defRPr>
            </a:lvl1pPr>
          </a:lstStyle>
          <a:p>
            <a:r>
              <a:rPr lang="zh-CN" altLang="zh-CN" dirty="0"/>
              <a:t>机器学习算法工具</a:t>
            </a:r>
            <a:r>
              <a:rPr lang="zh-CN" altLang="en-US" dirty="0"/>
              <a:t>包</a:t>
            </a:r>
            <a:endParaRPr lang="zh-CN" altLang="zh-CN" dirty="0"/>
          </a:p>
        </p:txBody>
      </p:sp>
      <p:graphicFrame>
        <p:nvGraphicFramePr>
          <p:cNvPr id="2" name="表格 1"/>
          <p:cNvGraphicFramePr>
            <a:graphicFrameLocks noGrp="1"/>
          </p:cNvGraphicFramePr>
          <p:nvPr>
            <p:custDataLst>
              <p:tags r:id="rId1"/>
            </p:custDataLst>
          </p:nvPr>
        </p:nvGraphicFramePr>
        <p:xfrm>
          <a:off x="536713" y="1862126"/>
          <a:ext cx="11449878" cy="4254005"/>
        </p:xfrm>
        <a:graphic>
          <a:graphicData uri="http://schemas.openxmlformats.org/drawingml/2006/table">
            <a:tbl>
              <a:tblPr firstRow="1" firstCol="1" bandRow="1">
                <a:tableStyleId>{F2DE63D5-997A-4646-A377-4702673A728D}</a:tableStyleId>
              </a:tblPr>
              <a:tblGrid>
                <a:gridCol w="3760644"/>
                <a:gridCol w="7689234"/>
              </a:tblGrid>
              <a:tr h="425450">
                <a:tc>
                  <a:txBody>
                    <a:bodyPr/>
                    <a:lstStyle/>
                    <a:p>
                      <a:pPr algn="l">
                        <a:spcAft>
                          <a:spcPts val="0"/>
                        </a:spcAft>
                      </a:pPr>
                      <a:r>
                        <a:rPr lang="zh-CN" sz="1800" kern="100">
                          <a:effectLst/>
                        </a:rPr>
                        <a:t>算法</a:t>
                      </a:r>
                      <a:endParaRPr lang="zh-CN" sz="1800" kern="100">
                        <a:effectLst/>
                        <a:latin typeface="Calibri" panose="020F0502020204030204" charset="0"/>
                        <a:ea typeface="宋体" panose="02010600030101010101" pitchFamily="2" charset="-122"/>
                        <a:cs typeface="Times New Roman" panose="02020603050405020304" pitchFamily="18" charset="0"/>
                      </a:endParaRPr>
                    </a:p>
                  </a:txBody>
                  <a:tcPr marL="132901" marR="132901" marT="0" marB="0" anchor="ctr"/>
                </a:tc>
                <a:tc>
                  <a:txBody>
                    <a:bodyPr/>
                    <a:lstStyle/>
                    <a:p>
                      <a:pPr algn="l">
                        <a:spcAft>
                          <a:spcPts val="0"/>
                        </a:spcAft>
                      </a:pPr>
                      <a:r>
                        <a:rPr lang="zh-CN" sz="1800" kern="100" dirty="0">
                          <a:effectLst/>
                        </a:rPr>
                        <a:t>工具</a:t>
                      </a:r>
                      <a:endParaRPr lang="zh-CN" sz="1800" kern="100" dirty="0">
                        <a:effectLst/>
                        <a:latin typeface="Calibri" panose="020F0502020204030204" charset="0"/>
                        <a:ea typeface="宋体" panose="02010600030101010101" pitchFamily="2" charset="-122"/>
                        <a:cs typeface="Times New Roman" panose="02020603050405020304" pitchFamily="18" charset="0"/>
                      </a:endParaRPr>
                    </a:p>
                  </a:txBody>
                  <a:tcPr marL="132901" marR="132901" marT="0" marB="0" anchor="ctr"/>
                </a:tc>
              </a:tr>
              <a:tr h="425395">
                <a:tc>
                  <a:txBody>
                    <a:bodyPr/>
                    <a:lstStyle/>
                    <a:p>
                      <a:pPr algn="l">
                        <a:spcAft>
                          <a:spcPts val="0"/>
                        </a:spcAft>
                      </a:pPr>
                      <a:r>
                        <a:rPr lang="zh-CN" sz="1800" kern="100">
                          <a:effectLst/>
                        </a:rPr>
                        <a:t>决策树</a:t>
                      </a:r>
                      <a:endParaRPr lang="zh-CN" sz="1800" kern="100">
                        <a:effectLst/>
                        <a:latin typeface="Calibri" panose="020F0502020204030204" charset="0"/>
                        <a:ea typeface="宋体" panose="02010600030101010101" pitchFamily="2" charset="-122"/>
                        <a:cs typeface="Times New Roman" panose="02020603050405020304" pitchFamily="18" charset="0"/>
                      </a:endParaRPr>
                    </a:p>
                  </a:txBody>
                  <a:tcPr marL="132901" marR="132901" marT="0" marB="0" anchor="ctr"/>
                </a:tc>
                <a:tc>
                  <a:txBody>
                    <a:bodyPr/>
                    <a:lstStyle/>
                    <a:p>
                      <a:pPr algn="l">
                        <a:spcAft>
                          <a:spcPts val="0"/>
                        </a:spcAft>
                      </a:pPr>
                      <a:r>
                        <a:rPr lang="en-US" sz="1800" kern="100">
                          <a:effectLst/>
                        </a:rPr>
                        <a:t>from sklearn.tree import DecisionTreeClassifier</a:t>
                      </a:r>
                      <a:endParaRPr lang="zh-CN" sz="1800" kern="100">
                        <a:effectLst/>
                        <a:latin typeface="Calibri" panose="020F0502020204030204" charset="0"/>
                        <a:ea typeface="宋体" panose="02010600030101010101" pitchFamily="2" charset="-122"/>
                        <a:cs typeface="Times New Roman" panose="02020603050405020304" pitchFamily="18" charset="0"/>
                      </a:endParaRPr>
                    </a:p>
                  </a:txBody>
                  <a:tcPr marL="132901" marR="132901" marT="0" marB="0" anchor="ctr"/>
                </a:tc>
              </a:tr>
              <a:tr h="425395">
                <a:tc>
                  <a:txBody>
                    <a:bodyPr/>
                    <a:lstStyle/>
                    <a:p>
                      <a:pPr algn="l">
                        <a:spcAft>
                          <a:spcPts val="0"/>
                        </a:spcAft>
                      </a:pPr>
                      <a:r>
                        <a:rPr lang="zh-CN" sz="1800" kern="100">
                          <a:effectLst/>
                        </a:rPr>
                        <a:t>朴素贝叶斯</a:t>
                      </a:r>
                      <a:endParaRPr lang="zh-CN" sz="1800" kern="100">
                        <a:effectLst/>
                        <a:latin typeface="Calibri" panose="020F0502020204030204" charset="0"/>
                        <a:ea typeface="宋体" panose="02010600030101010101" pitchFamily="2" charset="-122"/>
                        <a:cs typeface="Times New Roman" panose="02020603050405020304" pitchFamily="18" charset="0"/>
                      </a:endParaRPr>
                    </a:p>
                  </a:txBody>
                  <a:tcPr marL="132901" marR="132901" marT="0" marB="0" anchor="ctr"/>
                </a:tc>
                <a:tc>
                  <a:txBody>
                    <a:bodyPr/>
                    <a:lstStyle/>
                    <a:p>
                      <a:pPr algn="l">
                        <a:spcAft>
                          <a:spcPts val="0"/>
                        </a:spcAft>
                      </a:pPr>
                      <a:r>
                        <a:rPr lang="en-US" sz="1800" kern="100" dirty="0">
                          <a:effectLst/>
                        </a:rPr>
                        <a:t>from </a:t>
                      </a:r>
                      <a:r>
                        <a:rPr lang="en-US" sz="1800" kern="100" dirty="0" err="1">
                          <a:effectLst/>
                        </a:rPr>
                        <a:t>sklearn.naive_bayes</a:t>
                      </a:r>
                      <a:r>
                        <a:rPr lang="en-US" sz="1800" kern="100" dirty="0">
                          <a:effectLst/>
                        </a:rPr>
                        <a:t> import </a:t>
                      </a:r>
                      <a:r>
                        <a:rPr lang="en-US" sz="1800" kern="100" dirty="0" err="1">
                          <a:effectLst/>
                        </a:rPr>
                        <a:t>MultinomialNB</a:t>
                      </a:r>
                      <a:endParaRPr lang="zh-CN" sz="1800" kern="100" dirty="0">
                        <a:effectLst/>
                        <a:latin typeface="Calibri" panose="020F0502020204030204" charset="0"/>
                        <a:ea typeface="宋体" panose="02010600030101010101" pitchFamily="2" charset="-122"/>
                        <a:cs typeface="Times New Roman" panose="02020603050405020304" pitchFamily="18" charset="0"/>
                      </a:endParaRPr>
                    </a:p>
                  </a:txBody>
                  <a:tcPr marL="132901" marR="132901" marT="0" marB="0" anchor="ctr"/>
                </a:tc>
              </a:tr>
              <a:tr h="425395">
                <a:tc>
                  <a:txBody>
                    <a:bodyPr/>
                    <a:lstStyle/>
                    <a:p>
                      <a:pPr algn="l">
                        <a:spcAft>
                          <a:spcPts val="0"/>
                        </a:spcAft>
                      </a:pPr>
                      <a:r>
                        <a:rPr lang="en-US" sz="1800" kern="100">
                          <a:effectLst/>
                        </a:rPr>
                        <a:t>SVM</a:t>
                      </a:r>
                      <a:endParaRPr lang="zh-CN" sz="1800" kern="100">
                        <a:effectLst/>
                        <a:latin typeface="Calibri" panose="020F0502020204030204" charset="0"/>
                        <a:ea typeface="宋体" panose="02010600030101010101" pitchFamily="2" charset="-122"/>
                        <a:cs typeface="Times New Roman" panose="02020603050405020304" pitchFamily="18" charset="0"/>
                      </a:endParaRPr>
                    </a:p>
                  </a:txBody>
                  <a:tcPr marL="132901" marR="132901" marT="0" marB="0" anchor="ctr"/>
                </a:tc>
                <a:tc>
                  <a:txBody>
                    <a:bodyPr/>
                    <a:lstStyle/>
                    <a:p>
                      <a:pPr algn="l">
                        <a:spcAft>
                          <a:spcPts val="0"/>
                        </a:spcAft>
                      </a:pPr>
                      <a:r>
                        <a:rPr lang="en-US" sz="1800" kern="100">
                          <a:effectLst/>
                        </a:rPr>
                        <a:t>from sklearn.svm import SVC</a:t>
                      </a:r>
                      <a:endParaRPr lang="zh-CN" sz="1800" kern="100">
                        <a:effectLst/>
                        <a:latin typeface="Calibri" panose="020F0502020204030204" charset="0"/>
                        <a:ea typeface="宋体" panose="02010600030101010101" pitchFamily="2" charset="-122"/>
                        <a:cs typeface="Times New Roman" panose="02020603050405020304" pitchFamily="18" charset="0"/>
                      </a:endParaRPr>
                    </a:p>
                  </a:txBody>
                  <a:tcPr marL="132901" marR="132901" marT="0" marB="0" anchor="ctr"/>
                </a:tc>
              </a:tr>
              <a:tr h="425395">
                <a:tc>
                  <a:txBody>
                    <a:bodyPr/>
                    <a:lstStyle/>
                    <a:p>
                      <a:pPr algn="l">
                        <a:spcAft>
                          <a:spcPts val="0"/>
                        </a:spcAft>
                      </a:pPr>
                      <a:r>
                        <a:rPr lang="en-US" sz="1800" kern="100">
                          <a:effectLst/>
                        </a:rPr>
                        <a:t>KNN</a:t>
                      </a:r>
                      <a:endParaRPr lang="zh-CN" sz="1800" kern="100">
                        <a:effectLst/>
                        <a:latin typeface="Calibri" panose="020F0502020204030204" charset="0"/>
                        <a:ea typeface="宋体" panose="02010600030101010101" pitchFamily="2" charset="-122"/>
                        <a:cs typeface="Times New Roman" panose="02020603050405020304" pitchFamily="18" charset="0"/>
                      </a:endParaRPr>
                    </a:p>
                  </a:txBody>
                  <a:tcPr marL="132901" marR="132901" marT="0" marB="0" anchor="ctr"/>
                </a:tc>
                <a:tc>
                  <a:txBody>
                    <a:bodyPr/>
                    <a:lstStyle/>
                    <a:p>
                      <a:pPr algn="l">
                        <a:spcAft>
                          <a:spcPts val="0"/>
                        </a:spcAft>
                      </a:pPr>
                      <a:r>
                        <a:rPr lang="en-US" sz="1800" kern="100">
                          <a:effectLst/>
                        </a:rPr>
                        <a:t>from sklearn.neighbors import KNeighborsClassifier</a:t>
                      </a:r>
                      <a:endParaRPr lang="zh-CN" sz="1800" kern="100">
                        <a:effectLst/>
                        <a:latin typeface="Calibri" panose="020F0502020204030204" charset="0"/>
                        <a:ea typeface="宋体" panose="02010600030101010101" pitchFamily="2" charset="-122"/>
                        <a:cs typeface="Times New Roman" panose="02020603050405020304" pitchFamily="18" charset="0"/>
                      </a:endParaRPr>
                    </a:p>
                  </a:txBody>
                  <a:tcPr marL="132901" marR="132901" marT="0" marB="0" anchor="ctr"/>
                </a:tc>
              </a:tr>
              <a:tr h="425395">
                <a:tc>
                  <a:txBody>
                    <a:bodyPr/>
                    <a:lstStyle/>
                    <a:p>
                      <a:pPr algn="l">
                        <a:spcAft>
                          <a:spcPts val="0"/>
                        </a:spcAft>
                      </a:pPr>
                      <a:r>
                        <a:rPr lang="en-US" sz="1800" kern="100">
                          <a:effectLst/>
                        </a:rPr>
                        <a:t>Adaboost</a:t>
                      </a:r>
                      <a:endParaRPr lang="zh-CN" sz="1800" kern="100">
                        <a:effectLst/>
                        <a:latin typeface="Calibri" panose="020F0502020204030204" charset="0"/>
                        <a:ea typeface="宋体" panose="02010600030101010101" pitchFamily="2" charset="-122"/>
                        <a:cs typeface="Times New Roman" panose="02020603050405020304" pitchFamily="18" charset="0"/>
                      </a:endParaRPr>
                    </a:p>
                  </a:txBody>
                  <a:tcPr marL="132901" marR="132901" marT="0" marB="0" anchor="ctr"/>
                </a:tc>
                <a:tc>
                  <a:txBody>
                    <a:bodyPr/>
                    <a:lstStyle/>
                    <a:p>
                      <a:pPr algn="l">
                        <a:spcAft>
                          <a:spcPts val="0"/>
                        </a:spcAft>
                      </a:pPr>
                      <a:r>
                        <a:rPr lang="en-US" sz="1800" kern="100">
                          <a:effectLst/>
                        </a:rPr>
                        <a:t>from sklearn.ensemble import  AdaBoostClassifier</a:t>
                      </a:r>
                      <a:endParaRPr lang="zh-CN" sz="1800" kern="100">
                        <a:effectLst/>
                        <a:latin typeface="Calibri" panose="020F0502020204030204" charset="0"/>
                        <a:ea typeface="宋体" panose="02010600030101010101" pitchFamily="2" charset="-122"/>
                        <a:cs typeface="Times New Roman" panose="02020603050405020304" pitchFamily="18" charset="0"/>
                      </a:endParaRPr>
                    </a:p>
                  </a:txBody>
                  <a:tcPr marL="132901" marR="132901" marT="0" marB="0" anchor="ctr"/>
                </a:tc>
              </a:tr>
              <a:tr h="425395">
                <a:tc>
                  <a:txBody>
                    <a:bodyPr/>
                    <a:lstStyle/>
                    <a:p>
                      <a:pPr algn="l">
                        <a:spcAft>
                          <a:spcPts val="0"/>
                        </a:spcAft>
                      </a:pPr>
                      <a:r>
                        <a:rPr lang="en-US" sz="1800" kern="100">
                          <a:effectLst/>
                        </a:rPr>
                        <a:t>K-Means</a:t>
                      </a:r>
                      <a:endParaRPr lang="zh-CN" sz="1800" kern="100">
                        <a:effectLst/>
                        <a:latin typeface="Calibri" panose="020F0502020204030204" charset="0"/>
                        <a:ea typeface="宋体" panose="02010600030101010101" pitchFamily="2" charset="-122"/>
                        <a:cs typeface="Times New Roman" panose="02020603050405020304" pitchFamily="18" charset="0"/>
                      </a:endParaRPr>
                    </a:p>
                  </a:txBody>
                  <a:tcPr marL="132901" marR="132901" marT="0" marB="0" anchor="ctr"/>
                </a:tc>
                <a:tc>
                  <a:txBody>
                    <a:bodyPr/>
                    <a:lstStyle/>
                    <a:p>
                      <a:pPr algn="l">
                        <a:spcAft>
                          <a:spcPts val="0"/>
                        </a:spcAft>
                      </a:pPr>
                      <a:r>
                        <a:rPr lang="en-US" sz="1800" kern="100">
                          <a:effectLst/>
                        </a:rPr>
                        <a:t>from sklearn.cluster import KMeans</a:t>
                      </a:r>
                      <a:endParaRPr lang="zh-CN" sz="1800" kern="100">
                        <a:effectLst/>
                        <a:latin typeface="Calibri" panose="020F0502020204030204" charset="0"/>
                        <a:ea typeface="宋体" panose="02010600030101010101" pitchFamily="2" charset="-122"/>
                        <a:cs typeface="Times New Roman" panose="02020603050405020304" pitchFamily="18" charset="0"/>
                      </a:endParaRPr>
                    </a:p>
                  </a:txBody>
                  <a:tcPr marL="132901" marR="132901" marT="0" marB="0" anchor="ctr"/>
                </a:tc>
              </a:tr>
              <a:tr h="425395">
                <a:tc>
                  <a:txBody>
                    <a:bodyPr/>
                    <a:lstStyle/>
                    <a:p>
                      <a:pPr algn="l">
                        <a:spcAft>
                          <a:spcPts val="0"/>
                        </a:spcAft>
                      </a:pPr>
                      <a:r>
                        <a:rPr lang="en-US" sz="1800" kern="100">
                          <a:effectLst/>
                        </a:rPr>
                        <a:t>EM</a:t>
                      </a:r>
                      <a:endParaRPr lang="zh-CN" sz="1800" kern="100">
                        <a:effectLst/>
                        <a:latin typeface="Calibri" panose="020F0502020204030204" charset="0"/>
                        <a:ea typeface="宋体" panose="02010600030101010101" pitchFamily="2" charset="-122"/>
                        <a:cs typeface="Times New Roman" panose="02020603050405020304" pitchFamily="18" charset="0"/>
                      </a:endParaRPr>
                    </a:p>
                  </a:txBody>
                  <a:tcPr marL="132901" marR="132901" marT="0" marB="0" anchor="ctr"/>
                </a:tc>
                <a:tc>
                  <a:txBody>
                    <a:bodyPr/>
                    <a:lstStyle/>
                    <a:p>
                      <a:pPr algn="l">
                        <a:spcAft>
                          <a:spcPts val="0"/>
                        </a:spcAft>
                      </a:pPr>
                      <a:r>
                        <a:rPr lang="en-US" sz="1800" kern="100">
                          <a:effectLst/>
                        </a:rPr>
                        <a:t>from sklearn.mixture import GMM</a:t>
                      </a:r>
                      <a:endParaRPr lang="zh-CN" sz="1800" kern="100">
                        <a:effectLst/>
                        <a:latin typeface="Calibri" panose="020F0502020204030204" charset="0"/>
                        <a:ea typeface="宋体" panose="02010600030101010101" pitchFamily="2" charset="-122"/>
                        <a:cs typeface="Times New Roman" panose="02020603050405020304" pitchFamily="18" charset="0"/>
                      </a:endParaRPr>
                    </a:p>
                  </a:txBody>
                  <a:tcPr marL="132901" marR="132901" marT="0" marB="0" anchor="ctr"/>
                </a:tc>
              </a:tr>
              <a:tr h="425395">
                <a:tc>
                  <a:txBody>
                    <a:bodyPr/>
                    <a:lstStyle/>
                    <a:p>
                      <a:pPr algn="l">
                        <a:spcAft>
                          <a:spcPts val="0"/>
                        </a:spcAft>
                      </a:pPr>
                      <a:r>
                        <a:rPr lang="en-US" sz="1800" kern="100">
                          <a:effectLst/>
                        </a:rPr>
                        <a:t>Apriori</a:t>
                      </a:r>
                      <a:endParaRPr lang="zh-CN" sz="1800" kern="100">
                        <a:effectLst/>
                        <a:latin typeface="Calibri" panose="020F0502020204030204" charset="0"/>
                        <a:ea typeface="宋体" panose="02010600030101010101" pitchFamily="2" charset="-122"/>
                        <a:cs typeface="Times New Roman" panose="02020603050405020304" pitchFamily="18" charset="0"/>
                      </a:endParaRPr>
                    </a:p>
                  </a:txBody>
                  <a:tcPr marL="132901" marR="132901" marT="0" marB="0" anchor="ctr"/>
                </a:tc>
                <a:tc>
                  <a:txBody>
                    <a:bodyPr/>
                    <a:lstStyle/>
                    <a:p>
                      <a:pPr algn="l">
                        <a:spcAft>
                          <a:spcPts val="0"/>
                        </a:spcAft>
                      </a:pPr>
                      <a:r>
                        <a:rPr lang="en-US" sz="1800" kern="100" dirty="0">
                          <a:effectLst/>
                        </a:rPr>
                        <a:t>from </a:t>
                      </a:r>
                      <a:r>
                        <a:rPr lang="en-US" sz="1800" kern="100" dirty="0" err="1">
                          <a:effectLst/>
                        </a:rPr>
                        <a:t>efficient_apriori</a:t>
                      </a:r>
                      <a:r>
                        <a:rPr lang="en-US" sz="1800" kern="100" dirty="0">
                          <a:effectLst/>
                        </a:rPr>
                        <a:t> import </a:t>
                      </a:r>
                      <a:r>
                        <a:rPr lang="en-US" sz="1800" kern="100" dirty="0" err="1">
                          <a:effectLst/>
                        </a:rPr>
                        <a:t>apriori</a:t>
                      </a:r>
                      <a:endParaRPr lang="zh-CN" sz="1800" kern="100" dirty="0">
                        <a:effectLst/>
                        <a:latin typeface="Calibri" panose="020F0502020204030204" charset="0"/>
                        <a:ea typeface="宋体" panose="02010600030101010101" pitchFamily="2" charset="-122"/>
                        <a:cs typeface="Times New Roman" panose="02020603050405020304" pitchFamily="18" charset="0"/>
                      </a:endParaRPr>
                    </a:p>
                  </a:txBody>
                  <a:tcPr marL="132901" marR="132901" marT="0" marB="0" anchor="ctr"/>
                </a:tc>
              </a:tr>
              <a:tr h="425395">
                <a:tc>
                  <a:txBody>
                    <a:bodyPr/>
                    <a:lstStyle/>
                    <a:p>
                      <a:pPr algn="l">
                        <a:spcAft>
                          <a:spcPts val="0"/>
                        </a:spcAft>
                      </a:pPr>
                      <a:r>
                        <a:rPr lang="en-US" sz="1800" kern="100">
                          <a:effectLst/>
                        </a:rPr>
                        <a:t>PageRank</a:t>
                      </a:r>
                      <a:endParaRPr lang="zh-CN" sz="1800" kern="100">
                        <a:effectLst/>
                        <a:latin typeface="Calibri" panose="020F0502020204030204" charset="0"/>
                        <a:ea typeface="宋体" panose="02010600030101010101" pitchFamily="2" charset="-122"/>
                        <a:cs typeface="Times New Roman" panose="02020603050405020304" pitchFamily="18" charset="0"/>
                      </a:endParaRPr>
                    </a:p>
                  </a:txBody>
                  <a:tcPr marL="132901" marR="132901" marT="0" marB="0" anchor="ctr"/>
                </a:tc>
                <a:tc>
                  <a:txBody>
                    <a:bodyPr/>
                    <a:lstStyle/>
                    <a:p>
                      <a:pPr algn="l">
                        <a:spcAft>
                          <a:spcPts val="0"/>
                        </a:spcAft>
                      </a:pPr>
                      <a:r>
                        <a:rPr lang="en-US" sz="1800" kern="100" dirty="0">
                          <a:effectLst/>
                        </a:rPr>
                        <a:t>import </a:t>
                      </a:r>
                      <a:r>
                        <a:rPr lang="en-US" sz="1800" kern="100" dirty="0" err="1">
                          <a:effectLst/>
                        </a:rPr>
                        <a:t>networkx</a:t>
                      </a:r>
                      <a:r>
                        <a:rPr lang="en-US" sz="1800" kern="100" dirty="0">
                          <a:effectLst/>
                        </a:rPr>
                        <a:t> as </a:t>
                      </a:r>
                      <a:r>
                        <a:rPr lang="en-US" sz="1800" kern="100" dirty="0" err="1">
                          <a:effectLst/>
                        </a:rPr>
                        <a:t>nx</a:t>
                      </a:r>
                      <a:endParaRPr lang="zh-CN" sz="1800" kern="100" dirty="0">
                        <a:effectLst/>
                        <a:latin typeface="Calibri" panose="020F0502020204030204" charset="0"/>
                        <a:ea typeface="宋体" panose="02010600030101010101" pitchFamily="2" charset="-122"/>
                        <a:cs typeface="Times New Roman" panose="02020603050405020304" pitchFamily="18" charset="0"/>
                      </a:endParaRPr>
                    </a:p>
                  </a:txBody>
                  <a:tcPr marL="132901" marR="132901" marT="0" marB="0" anchor="ctr"/>
                </a:tc>
              </a:tr>
            </a:tbl>
          </a:graphicData>
        </a:graphic>
      </p:graphicFrame>
    </p:spTree>
  </p:cSld>
  <p:clrMapOvr>
    <a:masterClrMapping/>
  </p:clrMapOvr>
  <p:transition spd="me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fontScale="90000"/>
          </a:bodyPr>
          <a:lstStyle>
            <a:lvl1pPr>
              <a:defRPr>
                <a:solidFill>
                  <a:srgbClr val="C00000"/>
                </a:solidFill>
              </a:defRPr>
            </a:lvl1pPr>
          </a:lstStyle>
          <a:p>
            <a:r>
              <a:rPr lang="en-US" dirty="0">
                <a:ea typeface="宋体" panose="02010600030101010101" pitchFamily="2" charset="-122"/>
                <a:sym typeface="+mn-ea"/>
              </a:rPr>
              <a:t>Thinking&amp;Action</a:t>
            </a:r>
            <a:endParaRPr lang="en-US" altLang="zh-CN" dirty="0">
              <a:ea typeface="宋体" panose="02010600030101010101" pitchFamily="2" charset="-122"/>
              <a:sym typeface="+mn-ea"/>
            </a:endParaRPr>
          </a:p>
        </p:txBody>
      </p:sp>
      <p:sp>
        <p:nvSpPr>
          <p:cNvPr id="131" name="Content Placeholder 2"/>
          <p:cNvSpPr txBox="1">
            <a:spLocks noGrp="1"/>
          </p:cNvSpPr>
          <p:nvPr/>
        </p:nvSpPr>
        <p:spPr>
          <a:xfrm>
            <a:off x="541655" y="1385570"/>
            <a:ext cx="5220970"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en-US" altLang="zh-CN" sz="1600" dirty="0">
                <a:ea typeface="宋体" panose="02010600030101010101" pitchFamily="2" charset="-122"/>
                <a:sym typeface="+mn-ea"/>
              </a:rPr>
              <a:t>Action1</a:t>
            </a:r>
            <a:r>
              <a:rPr lang="zh-CN" altLang="zh-CN" sz="1600" dirty="0">
                <a:ea typeface="宋体" panose="02010600030101010101" pitchFamily="2" charset="-122"/>
                <a:sym typeface="+mn-ea"/>
              </a:rPr>
              <a:t>：</a:t>
            </a:r>
            <a:r>
              <a:rPr sz="1600">
                <a:ea typeface="宋体" panose="02010600030101010101" pitchFamily="2" charset="-122"/>
                <a:sym typeface="+mn-ea"/>
              </a:rPr>
              <a:t>文本抄袭自动检测分析</a:t>
            </a:r>
            <a:r>
              <a:rPr lang="en-US" sz="1600" dirty="0">
                <a:ea typeface="宋体" panose="02010600030101010101" pitchFamily="2" charset="-122"/>
                <a:sym typeface="+mn-ea"/>
              </a:rPr>
              <a:t>:</a:t>
            </a:r>
            <a:endParaRPr sz="1600" dirty="0">
              <a:ea typeface="宋体" panose="02010600030101010101" pitchFamily="2" charset="-122"/>
              <a:sym typeface="+mn-ea"/>
            </a:endParaRPr>
          </a:p>
          <a:p>
            <a:pPr>
              <a:lnSpc>
                <a:spcPct val="150000"/>
              </a:lnSpc>
            </a:pPr>
            <a:r>
              <a:rPr lang="zh-CN" sz="1600" dirty="0">
                <a:ea typeface="宋体" panose="02010600030101010101" pitchFamily="2" charset="-122"/>
                <a:sym typeface="+mn-ea"/>
              </a:rPr>
              <a:t>如果你是某新闻单位工作人员（这里假设</a:t>
            </a:r>
            <a:r>
              <a:rPr lang="en-US" altLang="zh-CN" sz="1600" dirty="0">
                <a:ea typeface="宋体" panose="02010600030101010101" pitchFamily="2" charset="-122"/>
                <a:sym typeface="+mn-ea"/>
              </a:rPr>
              <a:t>source=</a:t>
            </a:r>
            <a:r>
              <a:rPr lang="zh-CN" sz="1600" dirty="0">
                <a:ea typeface="宋体" panose="02010600030101010101" pitchFamily="2" charset="-122"/>
                <a:sym typeface="+mn-ea"/>
              </a:rPr>
              <a:t>新华社），为了防止其他媒体抄袭你的文章，你打算做一个抄袭自动检测分析的工具</a:t>
            </a:r>
            <a:endParaRPr lang="zh-CN" sz="1600" dirty="0">
              <a:ea typeface="宋体" panose="02010600030101010101" pitchFamily="2" charset="-122"/>
              <a:sym typeface="+mn-ea"/>
            </a:endParaRPr>
          </a:p>
          <a:p>
            <a:pPr marL="0" indent="0">
              <a:lnSpc>
                <a:spcPct val="150000"/>
              </a:lnSpc>
              <a:buNone/>
            </a:pPr>
            <a:r>
              <a:rPr lang="en-US" altLang="zh-CN" sz="1600" dirty="0">
                <a:ea typeface="宋体" panose="02010600030101010101" pitchFamily="2" charset="-122"/>
                <a:sym typeface="+mn-ea"/>
              </a:rPr>
              <a:t>1</a:t>
            </a:r>
            <a:r>
              <a:rPr lang="zh-CN" altLang="en-US" sz="1600" dirty="0">
                <a:ea typeface="宋体" panose="02010600030101010101" pitchFamily="2" charset="-122"/>
                <a:sym typeface="+mn-ea"/>
              </a:rPr>
              <a:t>）</a:t>
            </a:r>
            <a:r>
              <a:rPr lang="zh-CN" sz="1600" dirty="0">
                <a:ea typeface="宋体" panose="02010600030101010101" pitchFamily="2" charset="-122"/>
                <a:sym typeface="+mn-ea"/>
              </a:rPr>
              <a:t>定义可能抄袭的文章来源</a:t>
            </a:r>
            <a:endParaRPr lang="zh-CN" sz="1600" dirty="0">
              <a:ea typeface="宋体" panose="02010600030101010101" pitchFamily="2" charset="-122"/>
              <a:sym typeface="+mn-ea"/>
            </a:endParaRPr>
          </a:p>
          <a:p>
            <a:pPr marL="0" indent="0">
              <a:lnSpc>
                <a:spcPct val="150000"/>
              </a:lnSpc>
              <a:buNone/>
            </a:pPr>
            <a:r>
              <a:rPr lang="en-US" sz="1600" dirty="0">
                <a:ea typeface="宋体" panose="02010600030101010101" pitchFamily="2" charset="-122"/>
                <a:sym typeface="+mn-ea"/>
              </a:rPr>
              <a:t>2</a:t>
            </a:r>
            <a:r>
              <a:rPr lang="zh-CN" altLang="en-US" sz="1600" dirty="0">
                <a:ea typeface="宋体" panose="02010600030101010101" pitchFamily="2" charset="-122"/>
                <a:sym typeface="+mn-ea"/>
              </a:rPr>
              <a:t>）</a:t>
            </a:r>
            <a:r>
              <a:rPr sz="1600" dirty="0">
                <a:ea typeface="宋体" panose="02010600030101010101" pitchFamily="2" charset="-122"/>
                <a:sym typeface="+mn-ea"/>
              </a:rPr>
              <a:t>与原文对比定位抄袭的地方</a:t>
            </a:r>
            <a:endParaRPr sz="1600" dirty="0">
              <a:ea typeface="宋体" panose="02010600030101010101" pitchFamily="2" charset="-122"/>
              <a:sym typeface="+mn-ea"/>
            </a:endParaRPr>
          </a:p>
          <a:p>
            <a:pPr>
              <a:lnSpc>
                <a:spcPct val="150000"/>
              </a:lnSpc>
            </a:pPr>
            <a:r>
              <a:rPr lang="zh-CN" sz="1600" dirty="0">
                <a:ea typeface="宋体" panose="02010600030101010101" pitchFamily="2" charset="-122"/>
                <a:sym typeface="+mn-ea"/>
              </a:rPr>
              <a:t>原始数据：sqlResult</a:t>
            </a:r>
            <a:r>
              <a:rPr lang="en-US" altLang="zh-CN" sz="1600" dirty="0">
                <a:ea typeface="宋体" panose="02010600030101010101" pitchFamily="2" charset="-122"/>
                <a:sym typeface="+mn-ea"/>
              </a:rPr>
              <a:t>.csv</a:t>
            </a:r>
            <a:r>
              <a:rPr lang="zh-CN" sz="1600" dirty="0">
                <a:ea typeface="宋体" panose="02010600030101010101" pitchFamily="2" charset="-122"/>
                <a:sym typeface="+mn-ea"/>
              </a:rPr>
              <a:t>，</a:t>
            </a:r>
            <a:r>
              <a:rPr lang="zh-CN" sz="1600" dirty="0">
                <a:ea typeface="宋体" panose="02010600030101010101" pitchFamily="2" charset="-122"/>
                <a:sym typeface="+mn-ea"/>
              </a:rPr>
              <a:t>共计89611篇</a:t>
            </a:r>
            <a:endParaRPr lang="zh-CN" sz="1600" dirty="0">
              <a:ea typeface="宋体" panose="02010600030101010101" pitchFamily="2" charset="-122"/>
              <a:sym typeface="+mn-ea"/>
            </a:endParaRPr>
          </a:p>
          <a:p>
            <a:pPr marL="0" indent="0">
              <a:lnSpc>
                <a:spcPct val="150000"/>
              </a:lnSpc>
              <a:buNone/>
            </a:pPr>
            <a:r>
              <a:rPr lang="zh-CN" sz="1600" dirty="0">
                <a:ea typeface="宋体" panose="02010600030101010101" pitchFamily="2" charset="-122"/>
                <a:sym typeface="+mn-ea"/>
              </a:rPr>
              <a:t>从数据库导出的文章，字段包括：id, author, source, content, feature, title, url</a:t>
            </a:r>
            <a:endParaRPr lang="zh-CN" sz="1600" dirty="0">
              <a:ea typeface="宋体" panose="02010600030101010101" pitchFamily="2" charset="-122"/>
              <a:sym typeface="+mn-ea"/>
            </a:endParaRPr>
          </a:p>
          <a:p>
            <a:pPr>
              <a:lnSpc>
                <a:spcPct val="150000"/>
              </a:lnSpc>
            </a:pPr>
            <a:r>
              <a:rPr lang="zh-CN" sz="1600" dirty="0">
                <a:ea typeface="宋体" panose="02010600030101010101" pitchFamily="2" charset="-122"/>
                <a:sym typeface="+mn-ea"/>
              </a:rPr>
              <a:t>常用中文停用词：</a:t>
            </a:r>
            <a:r>
              <a:rPr sz="1600" dirty="0">
                <a:ea typeface="宋体" panose="02010600030101010101" pitchFamily="2" charset="-122"/>
                <a:sym typeface="+mn-ea"/>
              </a:rPr>
              <a:t>chinese_stopwords</a:t>
            </a:r>
            <a:r>
              <a:rPr lang="en-US" altLang="zh-CN" sz="1600" dirty="0">
                <a:ea typeface="宋体" panose="02010600030101010101" pitchFamily="2" charset="-122"/>
                <a:sym typeface="+mn-ea"/>
              </a:rPr>
              <a:t>.txt</a:t>
            </a:r>
            <a:endParaRPr lang="zh-CN" sz="1600" dirty="0">
              <a:ea typeface="宋体" panose="02010600030101010101" pitchFamily="2" charset="-122"/>
              <a:sym typeface="+mn-ea"/>
            </a:endParaRPr>
          </a:p>
        </p:txBody>
      </p:sp>
      <p:graphicFrame>
        <p:nvGraphicFramePr>
          <p:cNvPr id="3" name="表格 2"/>
          <p:cNvGraphicFramePr/>
          <p:nvPr>
            <p:custDataLst>
              <p:tags r:id="rId1"/>
            </p:custDataLst>
          </p:nvPr>
        </p:nvGraphicFramePr>
        <p:xfrm>
          <a:off x="5734685" y="1262380"/>
          <a:ext cx="6371590" cy="5492750"/>
        </p:xfrm>
        <a:graphic>
          <a:graphicData uri="http://schemas.openxmlformats.org/drawingml/2006/table">
            <a:tbl>
              <a:tblPr firstRow="1" bandRow="1">
                <a:tableStyleId>{5C22544A-7EE6-4342-B048-85BDC9FD1C3A}</a:tableStyleId>
              </a:tblPr>
              <a:tblGrid>
                <a:gridCol w="541020"/>
                <a:gridCol w="914400"/>
                <a:gridCol w="4916170"/>
              </a:tblGrid>
              <a:tr h="241300">
                <a:tc>
                  <a:txBody>
                    <a:bodyPr/>
                    <a:p>
                      <a:pPr algn="l">
                        <a:buNone/>
                      </a:pPr>
                      <a:r>
                        <a:rPr lang="en-US" sz="1200">
                          <a:solidFill>
                            <a:srgbClr val="000000"/>
                          </a:solidFill>
                          <a:latin typeface="宋体" panose="02010600030101010101" pitchFamily="2" charset="-122"/>
                        </a:rPr>
                        <a:t>id</a:t>
                      </a:r>
                      <a:endParaRPr lang="en-US" altLang="en-US" sz="1200">
                        <a:solidFill>
                          <a:srgbClr val="000000"/>
                        </a:solidFill>
                        <a:latin typeface="宋体" panose="02010600030101010101" pitchFamily="2" charset="-122"/>
                      </a:endParaRPr>
                    </a:p>
                  </a:txBody>
                  <a:tcPr marL="12700" marR="12700" marT="12700" vert="horz"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algn="l">
                        <a:buNone/>
                      </a:pPr>
                      <a:r>
                        <a:rPr lang="en-US" sz="1200">
                          <a:solidFill>
                            <a:srgbClr val="000000"/>
                          </a:solidFill>
                          <a:latin typeface="宋体" panose="02010600030101010101" pitchFamily="2" charset="-122"/>
                        </a:rPr>
                        <a:t>source</a:t>
                      </a:r>
                      <a:endParaRPr lang="en-US" altLang="en-US" sz="1200">
                        <a:solidFill>
                          <a:srgbClr val="000000"/>
                        </a:solidFill>
                        <a:latin typeface="宋体" panose="02010600030101010101" pitchFamily="2" charset="-122"/>
                      </a:endParaRPr>
                    </a:p>
                  </a:txBody>
                  <a:tcPr marL="12700" marR="12700" marT="12700" vert="horz"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algn="l">
                        <a:buNone/>
                      </a:pPr>
                      <a:r>
                        <a:rPr lang="en-US" sz="1200">
                          <a:solidFill>
                            <a:srgbClr val="000000"/>
                          </a:solidFill>
                          <a:latin typeface="宋体" panose="02010600030101010101" pitchFamily="2" charset="-122"/>
                        </a:rPr>
                        <a:t>content</a:t>
                      </a:r>
                      <a:endParaRPr lang="en-US" altLang="en-US" sz="1200">
                        <a:solidFill>
                          <a:srgbClr val="000000"/>
                        </a:solidFill>
                        <a:latin typeface="宋体" panose="02010600030101010101" pitchFamily="2" charset="-122"/>
                      </a:endParaRPr>
                    </a:p>
                  </a:txBody>
                  <a:tcPr marL="12700" marR="12700" marT="12700" vert="horz"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r>
              <a:tr h="1155700">
                <a:tc>
                  <a:txBody>
                    <a:bodyPr/>
                    <a:p>
                      <a:pPr algn="l">
                        <a:buNone/>
                      </a:pPr>
                      <a:r>
                        <a:rPr lang="en-US" sz="1200">
                          <a:solidFill>
                            <a:srgbClr val="000000"/>
                          </a:solidFill>
                          <a:latin typeface="宋体" panose="02010600030101010101" pitchFamily="2" charset="-122"/>
                        </a:rPr>
                        <a:t>89617</a:t>
                      </a:r>
                      <a:endParaRPr lang="en-US" altLang="en-US" sz="1200">
                        <a:solidFill>
                          <a:srgbClr val="000000"/>
                        </a:solidFill>
                        <a:latin typeface="宋体" panose="02010600030101010101" pitchFamily="2" charset="-122"/>
                      </a:endParaRPr>
                    </a:p>
                  </a:txBody>
                  <a:tcPr marL="12700" marR="12700" marT="12700" vert="horz"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algn="l">
                        <a:buNone/>
                      </a:pPr>
                      <a:r>
                        <a:rPr lang="zh-CN" sz="1200">
                          <a:solidFill>
                            <a:srgbClr val="000000"/>
                          </a:solidFill>
                          <a:latin typeface="Arial" panose="020B0604020202020204" pitchFamily="34" charset="0"/>
                          <a:ea typeface="宋体" panose="02010600030101010101" pitchFamily="2" charset="-122"/>
                        </a:rPr>
                        <a:t>快科技@http://www.kkj.cn/</a:t>
                      </a:r>
                      <a:endParaRPr lang="zh-CN" altLang="en-US" sz="1200">
                        <a:solidFill>
                          <a:srgbClr val="000000"/>
                        </a:solidFill>
                        <a:latin typeface="Arial" panose="020B0604020202020204" pitchFamily="34" charset="0"/>
                        <a:ea typeface="宋体" panose="02010600030101010101" pitchFamily="2" charset="-122"/>
                      </a:endParaRPr>
                    </a:p>
                  </a:txBody>
                  <a:tcPr marL="12700" marR="12700" marT="12700" vert="horz"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algn="l">
                        <a:buNone/>
                      </a:pPr>
                      <a:r>
                        <a:rPr lang="zh-CN" sz="1200">
                          <a:solidFill>
                            <a:srgbClr val="000000"/>
                          </a:solidFill>
                          <a:latin typeface="Arial" panose="020B0604020202020204" pitchFamily="34" charset="0"/>
                          <a:ea typeface="宋体" panose="02010600030101010101" pitchFamily="2" charset="-122"/>
                        </a:rPr>
                        <a:t>此外，自本周（6月12日）起，除小米手机6等15款机型外，其余机型已暂停更新发布（含开发版/体验版内测，稳定版暂不受影响），以确保工程师可以集中全部精力进行系统优化工作。有人猜测这也是将精力主要用到MIUI 9的研发之中。</a:t>
                      </a:r>
                      <a:endParaRPr lang="zh-CN" sz="1200">
                        <a:solidFill>
                          <a:srgbClr val="000000"/>
                        </a:solidFill>
                        <a:latin typeface="Arial" panose="020B0604020202020204" pitchFamily="34" charset="0"/>
                        <a:ea typeface="宋体" panose="02010600030101010101" pitchFamily="2" charset="-122"/>
                      </a:endParaRPr>
                    </a:p>
                    <a:p>
                      <a:pPr algn="l">
                        <a:buNone/>
                      </a:pPr>
                      <a:r>
                        <a:rPr lang="zh-CN" sz="1200">
                          <a:solidFill>
                            <a:srgbClr val="000000"/>
                          </a:solidFill>
                          <a:latin typeface="Arial" panose="020B0604020202020204" pitchFamily="34" charset="0"/>
                          <a:ea typeface="宋体" panose="02010600030101010101" pitchFamily="2" charset="-122"/>
                        </a:rPr>
                        <a:t>MIUI 8去年5月发布，距今已有一年有余，也是时候更新换代了。</a:t>
                      </a:r>
                      <a:endParaRPr lang="zh-CN" sz="1200">
                        <a:solidFill>
                          <a:srgbClr val="000000"/>
                        </a:solidFill>
                        <a:latin typeface="Arial" panose="020B0604020202020204" pitchFamily="34" charset="0"/>
                        <a:ea typeface="宋体" panose="02010600030101010101" pitchFamily="2" charset="-122"/>
                      </a:endParaRPr>
                    </a:p>
                    <a:p>
                      <a:pPr algn="l">
                        <a:buNone/>
                      </a:pPr>
                      <a:r>
                        <a:rPr lang="zh-CN" sz="1200">
                          <a:solidFill>
                            <a:srgbClr val="000000"/>
                          </a:solidFill>
                          <a:latin typeface="Arial" panose="020B0604020202020204" pitchFamily="34" charset="0"/>
                          <a:ea typeface="宋体" panose="02010600030101010101" pitchFamily="2" charset="-122"/>
                        </a:rPr>
                        <a:t>当然，关于MIUI 9的确切信息，我们还是等待官方消息。</a:t>
                      </a:r>
                      <a:endParaRPr lang="zh-CN" altLang="en-US" sz="1200">
                        <a:solidFill>
                          <a:srgbClr val="000000"/>
                        </a:solidFill>
                        <a:latin typeface="Arial" panose="020B0604020202020204" pitchFamily="34" charset="0"/>
                        <a:ea typeface="宋体" panose="02010600030101010101" pitchFamily="2" charset="-122"/>
                      </a:endParaRPr>
                    </a:p>
                  </a:txBody>
                  <a:tcPr marL="12700" marR="12700" marT="12700" vert="horz"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r>
              <a:tr h="2070100">
                <a:tc>
                  <a:txBody>
                    <a:bodyPr/>
                    <a:p>
                      <a:pPr algn="l">
                        <a:buNone/>
                      </a:pPr>
                      <a:r>
                        <a:rPr lang="en-US" sz="1200">
                          <a:solidFill>
                            <a:srgbClr val="000000"/>
                          </a:solidFill>
                          <a:latin typeface="宋体" panose="02010600030101010101" pitchFamily="2" charset="-122"/>
                        </a:rPr>
                        <a:t>89616</a:t>
                      </a:r>
                      <a:endParaRPr lang="en-US" altLang="en-US" sz="1200">
                        <a:solidFill>
                          <a:srgbClr val="000000"/>
                        </a:solidFill>
                        <a:latin typeface="宋体" panose="02010600030101010101" pitchFamily="2" charset="-122"/>
                      </a:endParaRPr>
                    </a:p>
                  </a:txBody>
                  <a:tcPr marL="12700" marR="12700" marT="12700" vert="horz"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algn="l">
                        <a:buNone/>
                      </a:pPr>
                      <a:r>
                        <a:rPr lang="zh-CN" sz="1200">
                          <a:solidFill>
                            <a:srgbClr val="000000"/>
                          </a:solidFill>
                          <a:latin typeface="Arial" panose="020B0604020202020204" pitchFamily="34" charset="0"/>
                          <a:ea typeface="宋体" panose="02010600030101010101" pitchFamily="2" charset="-122"/>
                        </a:rPr>
                        <a:t>快科技@http://www.kkj.cn/</a:t>
                      </a:r>
                      <a:endParaRPr lang="zh-CN" altLang="en-US" sz="1200">
                        <a:solidFill>
                          <a:srgbClr val="000000"/>
                        </a:solidFill>
                        <a:latin typeface="Arial" panose="020B0604020202020204" pitchFamily="34" charset="0"/>
                        <a:ea typeface="宋体" panose="02010600030101010101" pitchFamily="2" charset="-122"/>
                      </a:endParaRPr>
                    </a:p>
                  </a:txBody>
                  <a:tcPr marL="12700" marR="12700" marT="12700" vert="horz"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algn="l">
                        <a:buNone/>
                      </a:pPr>
                      <a:r>
                        <a:rPr lang="zh-CN" sz="1200">
                          <a:solidFill>
                            <a:srgbClr val="000000"/>
                          </a:solidFill>
                          <a:latin typeface="Arial" panose="020B0604020202020204" pitchFamily="34" charset="0"/>
                          <a:ea typeface="宋体" panose="02010600030101010101" pitchFamily="2" charset="-122"/>
                        </a:rPr>
                        <a:t>骁龙835作为唯一通过Windows 10桌面平台认证的ARM处理器，高通强调，不会因为只考虑性能而去屏蔽掉小核心。相反，他们正联手微软，找到一种适合桌面平台的、兼顾性能和功耗的完美方案。</a:t>
                      </a:r>
                      <a:endParaRPr lang="zh-CN" sz="1200">
                        <a:solidFill>
                          <a:srgbClr val="000000"/>
                        </a:solidFill>
                        <a:latin typeface="Arial" panose="020B0604020202020204" pitchFamily="34" charset="0"/>
                        <a:ea typeface="宋体" panose="02010600030101010101" pitchFamily="2" charset="-122"/>
                      </a:endParaRPr>
                    </a:p>
                    <a:p>
                      <a:pPr algn="l">
                        <a:buNone/>
                      </a:pPr>
                      <a:r>
                        <a:rPr lang="zh-CN" sz="1200">
                          <a:solidFill>
                            <a:srgbClr val="000000"/>
                          </a:solidFill>
                          <a:latin typeface="Arial" panose="020B0604020202020204" pitchFamily="34" charset="0"/>
                          <a:ea typeface="宋体" panose="02010600030101010101" pitchFamily="2" charset="-122"/>
                        </a:rPr>
                        <a:t>报道称，微软已经拿到了一些新的源码，以便Windows 10更好地理解big.little架构。</a:t>
                      </a:r>
                      <a:endParaRPr lang="zh-CN" sz="1200">
                        <a:solidFill>
                          <a:srgbClr val="000000"/>
                        </a:solidFill>
                        <a:latin typeface="Arial" panose="020B0604020202020204" pitchFamily="34" charset="0"/>
                        <a:ea typeface="宋体" panose="02010600030101010101" pitchFamily="2" charset="-122"/>
                      </a:endParaRPr>
                    </a:p>
                    <a:p>
                      <a:pPr algn="l">
                        <a:buNone/>
                      </a:pPr>
                      <a:r>
                        <a:rPr lang="zh-CN" sz="1200">
                          <a:solidFill>
                            <a:srgbClr val="000000"/>
                          </a:solidFill>
                          <a:latin typeface="Arial" panose="020B0604020202020204" pitchFamily="34" charset="0"/>
                          <a:ea typeface="宋体" panose="02010600030101010101" pitchFamily="2" charset="-122"/>
                        </a:rPr>
                        <a:t>资料显示，骁龙835作为一款集成了CPU、GPU、基带、蓝牙/Wi-Fi的SoC，比传统的Wintel方案可以节省至少30%的PCB空间。</a:t>
                      </a:r>
                      <a:endParaRPr lang="zh-CN" sz="1200">
                        <a:solidFill>
                          <a:srgbClr val="000000"/>
                        </a:solidFill>
                        <a:latin typeface="Arial" panose="020B0604020202020204" pitchFamily="34" charset="0"/>
                        <a:ea typeface="宋体" panose="02010600030101010101" pitchFamily="2" charset="-122"/>
                      </a:endParaRPr>
                    </a:p>
                    <a:p>
                      <a:pPr algn="l">
                        <a:buNone/>
                      </a:pPr>
                      <a:r>
                        <a:rPr lang="zh-CN" sz="1200">
                          <a:solidFill>
                            <a:srgbClr val="000000"/>
                          </a:solidFill>
                          <a:latin typeface="Arial" panose="020B0604020202020204" pitchFamily="34" charset="0"/>
                          <a:ea typeface="宋体" panose="02010600030101010101" pitchFamily="2" charset="-122"/>
                        </a:rPr>
                        <a:t>按计划，今年Q4，华硕、惠普、联想将首发骁龙835 Win10电脑，预计均是二合一形态的产品。</a:t>
                      </a:r>
                      <a:endParaRPr lang="zh-CN" sz="1200">
                        <a:solidFill>
                          <a:srgbClr val="000000"/>
                        </a:solidFill>
                        <a:latin typeface="Arial" panose="020B0604020202020204" pitchFamily="34" charset="0"/>
                        <a:ea typeface="宋体" panose="02010600030101010101" pitchFamily="2" charset="-122"/>
                      </a:endParaRPr>
                    </a:p>
                    <a:p>
                      <a:pPr algn="l">
                        <a:buNone/>
                      </a:pPr>
                      <a:r>
                        <a:rPr lang="zh-CN" sz="1200">
                          <a:solidFill>
                            <a:srgbClr val="000000"/>
                          </a:solidFill>
                          <a:latin typeface="Arial" panose="020B0604020202020204" pitchFamily="34" charset="0"/>
                          <a:ea typeface="宋体" panose="02010600030101010101" pitchFamily="2" charset="-122"/>
                        </a:rPr>
                        <a:t>当然，高通骁龙只是个开始，未来也许还能见到三星Exynos、联发科、华为麒麟、小米澎湃等进入Windows 10桌面平台。</a:t>
                      </a:r>
                      <a:endParaRPr lang="zh-CN" altLang="en-US" sz="1200">
                        <a:solidFill>
                          <a:srgbClr val="000000"/>
                        </a:solidFill>
                        <a:latin typeface="Arial" panose="020B0604020202020204" pitchFamily="34" charset="0"/>
                        <a:ea typeface="宋体" panose="02010600030101010101" pitchFamily="2" charset="-122"/>
                      </a:endParaRPr>
                    </a:p>
                  </a:txBody>
                  <a:tcPr marL="12700" marR="12700" marT="12700" vert="horz"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r>
              <a:tr h="1338580">
                <a:tc>
                  <a:txBody>
                    <a:bodyPr/>
                    <a:p>
                      <a:pPr algn="l">
                        <a:buNone/>
                      </a:pPr>
                      <a:r>
                        <a:rPr lang="en-US" sz="1200">
                          <a:solidFill>
                            <a:srgbClr val="000000"/>
                          </a:solidFill>
                          <a:latin typeface="宋体" panose="02010600030101010101" pitchFamily="2" charset="-122"/>
                        </a:rPr>
                        <a:t>89615</a:t>
                      </a:r>
                      <a:endParaRPr lang="en-US" altLang="en-US" sz="1200">
                        <a:solidFill>
                          <a:srgbClr val="000000"/>
                        </a:solidFill>
                        <a:latin typeface="宋体" panose="02010600030101010101" pitchFamily="2" charset="-122"/>
                      </a:endParaRPr>
                    </a:p>
                  </a:txBody>
                  <a:tcPr marL="12700" marR="12700" marT="12700" vert="horz"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algn="l">
                        <a:buNone/>
                      </a:pPr>
                      <a:r>
                        <a:rPr lang="zh-CN" sz="1200">
                          <a:solidFill>
                            <a:srgbClr val="000000"/>
                          </a:solidFill>
                          <a:latin typeface="Arial" panose="020B0604020202020204" pitchFamily="34" charset="0"/>
                          <a:ea typeface="宋体" panose="02010600030101010101" pitchFamily="2" charset="-122"/>
                        </a:rPr>
                        <a:t>快科技@http://www.kkj.cn/</a:t>
                      </a:r>
                      <a:endParaRPr lang="zh-CN" altLang="en-US" sz="1200">
                        <a:solidFill>
                          <a:srgbClr val="000000"/>
                        </a:solidFill>
                        <a:latin typeface="Arial" panose="020B0604020202020204" pitchFamily="34" charset="0"/>
                        <a:ea typeface="宋体" panose="02010600030101010101" pitchFamily="2" charset="-122"/>
                      </a:endParaRPr>
                    </a:p>
                  </a:txBody>
                  <a:tcPr marL="12700" marR="12700" marT="12700" vert="horz"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algn="l">
                        <a:buNone/>
                      </a:pPr>
                      <a:r>
                        <a:rPr lang="zh-CN" sz="1200">
                          <a:solidFill>
                            <a:srgbClr val="000000"/>
                          </a:solidFill>
                          <a:latin typeface="Arial" panose="020B0604020202020204" pitchFamily="34" charset="0"/>
                          <a:ea typeface="宋体" panose="02010600030101010101" pitchFamily="2" charset="-122"/>
                        </a:rPr>
                        <a:t>此前的一加3T搭载的是3400mAh电池，DashCharge快充规格为5V/4A。</a:t>
                      </a:r>
                      <a:endParaRPr lang="zh-CN" sz="1200">
                        <a:solidFill>
                          <a:srgbClr val="000000"/>
                        </a:solidFill>
                        <a:latin typeface="Arial" panose="020B0604020202020204" pitchFamily="34" charset="0"/>
                        <a:ea typeface="宋体" panose="02010600030101010101" pitchFamily="2" charset="-122"/>
                      </a:endParaRPr>
                    </a:p>
                    <a:p>
                      <a:pPr algn="l">
                        <a:buNone/>
                      </a:pPr>
                      <a:r>
                        <a:rPr lang="zh-CN" sz="1200">
                          <a:solidFill>
                            <a:srgbClr val="000000"/>
                          </a:solidFill>
                          <a:latin typeface="Arial" panose="020B0604020202020204" pitchFamily="34" charset="0"/>
                          <a:ea typeface="宋体" panose="02010600030101010101" pitchFamily="2" charset="-122"/>
                        </a:rPr>
                        <a:t>至于电池缩水，可能与刘作虎所说，一加手机5要做市面最轻薄大屏旗舰的设定有关。</a:t>
                      </a:r>
                      <a:endParaRPr lang="zh-CN" sz="1200">
                        <a:solidFill>
                          <a:srgbClr val="000000"/>
                        </a:solidFill>
                        <a:latin typeface="Arial" panose="020B0604020202020204" pitchFamily="34" charset="0"/>
                        <a:ea typeface="宋体" panose="02010600030101010101" pitchFamily="2" charset="-122"/>
                      </a:endParaRPr>
                    </a:p>
                    <a:p>
                      <a:pPr algn="l">
                        <a:buNone/>
                      </a:pPr>
                      <a:r>
                        <a:rPr lang="zh-CN" sz="1200">
                          <a:solidFill>
                            <a:srgbClr val="000000"/>
                          </a:solidFill>
                          <a:latin typeface="Arial" panose="020B0604020202020204" pitchFamily="34" charset="0"/>
                          <a:ea typeface="宋体" panose="02010600030101010101" pitchFamily="2" charset="-122"/>
                        </a:rPr>
                        <a:t>按照目前掌握的资料，一加手机5拥有5.5寸1080P三星AMOLED显示屏、6G/8GB RAM，64GB/128GB ROM，双1600万摄像头，备货量“惊喜”。</a:t>
                      </a:r>
                      <a:endParaRPr lang="zh-CN" sz="1200">
                        <a:solidFill>
                          <a:srgbClr val="000000"/>
                        </a:solidFill>
                        <a:latin typeface="Arial" panose="020B0604020202020204" pitchFamily="34" charset="0"/>
                        <a:ea typeface="宋体" panose="02010600030101010101" pitchFamily="2" charset="-122"/>
                      </a:endParaRPr>
                    </a:p>
                    <a:p>
                      <a:pPr algn="l">
                        <a:buNone/>
                      </a:pPr>
                      <a:r>
                        <a:rPr lang="zh-CN" sz="1200">
                          <a:solidFill>
                            <a:srgbClr val="000000"/>
                          </a:solidFill>
                          <a:latin typeface="Arial" panose="020B0604020202020204" pitchFamily="34" charset="0"/>
                          <a:ea typeface="宋体" panose="02010600030101010101" pitchFamily="2" charset="-122"/>
                        </a:rPr>
                        <a:t>根据京东泄露的信息，一加5起售价是xx99元，应该是在2799/2899/2999中的某个。</a:t>
                      </a:r>
                      <a:endParaRPr lang="zh-CN" altLang="en-US" sz="1200">
                        <a:solidFill>
                          <a:srgbClr val="000000"/>
                        </a:solidFill>
                        <a:latin typeface="Arial" panose="020B0604020202020204" pitchFamily="34" charset="0"/>
                        <a:ea typeface="宋体" panose="02010600030101010101" pitchFamily="2" charset="-122"/>
                      </a:endParaRPr>
                    </a:p>
                  </a:txBody>
                  <a:tcPr marL="12700" marR="12700" marT="12700" vert="horz"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r>
              <a:tr h="687070">
                <a:tc>
                  <a:txBody>
                    <a:bodyPr/>
                    <a:p>
                      <a:pPr algn="l">
                        <a:buNone/>
                      </a:pPr>
                      <a:r>
                        <a:rPr lang="en-US" sz="1200">
                          <a:solidFill>
                            <a:srgbClr val="000000"/>
                          </a:solidFill>
                          <a:latin typeface="宋体" panose="02010600030101010101" pitchFamily="2" charset="-122"/>
                        </a:rPr>
                        <a:t>89614</a:t>
                      </a:r>
                      <a:endParaRPr lang="en-US" altLang="en-US" sz="1200">
                        <a:solidFill>
                          <a:srgbClr val="000000"/>
                        </a:solidFill>
                        <a:latin typeface="宋体" panose="02010600030101010101" pitchFamily="2" charset="-122"/>
                      </a:endParaRPr>
                    </a:p>
                  </a:txBody>
                  <a:tcPr marL="12700" marR="12700" marT="12700" vert="horz"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algn="l">
                        <a:buNone/>
                      </a:pPr>
                      <a:r>
                        <a:rPr lang="zh-CN" sz="1200">
                          <a:solidFill>
                            <a:srgbClr val="000000"/>
                          </a:solidFill>
                          <a:latin typeface="Arial" panose="020B0604020202020204" pitchFamily="34" charset="0"/>
                          <a:ea typeface="宋体" panose="02010600030101010101" pitchFamily="2" charset="-122"/>
                        </a:rPr>
                        <a:t>新华社</a:t>
                      </a:r>
                      <a:endParaRPr lang="zh-CN" altLang="en-US" sz="1200">
                        <a:solidFill>
                          <a:srgbClr val="000000"/>
                        </a:solidFill>
                        <a:latin typeface="Arial" panose="020B0604020202020204" pitchFamily="34" charset="0"/>
                        <a:ea typeface="宋体" panose="02010600030101010101" pitchFamily="2" charset="-122"/>
                      </a:endParaRPr>
                    </a:p>
                  </a:txBody>
                  <a:tcPr marL="12700" marR="12700" marT="12700" vert="horz"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algn="l">
                        <a:buNone/>
                      </a:pPr>
                      <a:r>
                        <a:rPr lang="zh-CN" sz="1200">
                          <a:solidFill>
                            <a:srgbClr val="000000"/>
                          </a:solidFill>
                          <a:latin typeface="Arial" panose="020B0604020202020204" pitchFamily="34" charset="0"/>
                          <a:ea typeface="宋体" panose="02010600030101010101" pitchFamily="2" charset="-122"/>
                        </a:rPr>
                        <a:t>这是6月18日在葡萄牙中部大佩德罗冈地区拍摄的被森林大火烧毁的汽车。新华社记者张立云摄</a:t>
                      </a:r>
                      <a:endParaRPr lang="zh-CN" altLang="en-US" sz="1200">
                        <a:solidFill>
                          <a:srgbClr val="000000"/>
                        </a:solidFill>
                        <a:latin typeface="Arial" panose="020B0604020202020204" pitchFamily="34" charset="0"/>
                        <a:ea typeface="宋体" panose="02010600030101010101" pitchFamily="2" charset="-122"/>
                      </a:endParaRPr>
                    </a:p>
                  </a:txBody>
                  <a:tcPr marL="12700" marR="12700" marT="12700" vert="horz"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r>
            </a:tbl>
          </a:graphicData>
        </a:graphic>
      </p:graphicFrame>
    </p:spTree>
    <p:custDataLst>
      <p:tags r:id="rId2"/>
    </p:custDataLst>
  </p:cSld>
  <p:clrMapOvr>
    <a:masterClrMapping/>
  </p:clrMapOvr>
  <p:transition spd="me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fontScale="90000"/>
          </a:bodyPr>
          <a:lstStyle>
            <a:lvl1pPr>
              <a:defRPr>
                <a:solidFill>
                  <a:srgbClr val="C00000"/>
                </a:solidFill>
              </a:defRPr>
            </a:lvl1pPr>
          </a:lstStyle>
          <a:p>
            <a:r>
              <a:rPr lang="en-US" altLang="zh-CN" dirty="0"/>
              <a:t>S</a:t>
            </a:r>
            <a:r>
              <a:rPr lang="en-US" altLang="zh-CN" dirty="0">
                <a:ea typeface="宋体" panose="02010600030101010101" pitchFamily="2" charset="-122"/>
              </a:rPr>
              <a:t>ummary</a:t>
            </a:r>
            <a:endParaRPr lang="en-US" altLang="zh-CN" dirty="0">
              <a:ea typeface="宋体" panose="02010600030101010101" pitchFamily="2" charset="-122"/>
            </a:endParaRPr>
          </a:p>
        </p:txBody>
      </p:sp>
      <p:pic>
        <p:nvPicPr>
          <p:cNvPr id="3" name="图片 2" descr="机器学习-1"/>
          <p:cNvPicPr>
            <a:picLocks noChangeAspect="1"/>
          </p:cNvPicPr>
          <p:nvPr/>
        </p:nvPicPr>
        <p:blipFill>
          <a:blip r:embed="rId1"/>
          <a:stretch>
            <a:fillRect/>
          </a:stretch>
        </p:blipFill>
        <p:spPr>
          <a:xfrm>
            <a:off x="2004695" y="1543050"/>
            <a:ext cx="8181975" cy="3771900"/>
          </a:xfrm>
          <a:prstGeom prst="rect">
            <a:avLst/>
          </a:prstGeom>
        </p:spPr>
      </p:pic>
    </p:spTree>
  </p:cSld>
  <p:clrMapOvr>
    <a:masterClrMapping/>
  </p:clrMapOvr>
  <p:transition spd="me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fontScale="90000"/>
          </a:bodyPr>
          <a:lstStyle>
            <a:lvl1pPr>
              <a:defRPr>
                <a:solidFill>
                  <a:srgbClr val="C00000"/>
                </a:solidFill>
              </a:defRPr>
            </a:lvl1pPr>
          </a:lstStyle>
          <a:p>
            <a:r>
              <a:rPr lang="en-US" altLang="zh-CN" dirty="0"/>
              <a:t>S</a:t>
            </a:r>
            <a:r>
              <a:rPr lang="en-US" altLang="zh-CN" dirty="0">
                <a:ea typeface="宋体" panose="02010600030101010101" pitchFamily="2" charset="-122"/>
              </a:rPr>
              <a:t>ummary</a:t>
            </a:r>
            <a:endParaRPr lang="en-US" altLang="zh-CN" dirty="0">
              <a:ea typeface="宋体" panose="02010600030101010101" pitchFamily="2" charset="-122"/>
            </a:endParaRPr>
          </a:p>
        </p:txBody>
      </p:sp>
      <p:pic>
        <p:nvPicPr>
          <p:cNvPr id="2" name="图片 1" descr="机器学习-2"/>
          <p:cNvPicPr>
            <a:picLocks noChangeAspect="1"/>
          </p:cNvPicPr>
          <p:nvPr/>
        </p:nvPicPr>
        <p:blipFill>
          <a:blip r:embed="rId1"/>
          <a:stretch>
            <a:fillRect/>
          </a:stretch>
        </p:blipFill>
        <p:spPr>
          <a:xfrm>
            <a:off x="1957070" y="1695450"/>
            <a:ext cx="8277225" cy="3467100"/>
          </a:xfrm>
          <a:prstGeom prst="rect">
            <a:avLst/>
          </a:prstGeom>
        </p:spPr>
      </p:pic>
    </p:spTree>
  </p:cSld>
  <p:clrMapOvr>
    <a:masterClrMapping/>
  </p:clrMapOvr>
  <p:transition spd="me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fontScale="90000"/>
          </a:bodyPr>
          <a:lstStyle>
            <a:lvl1pPr>
              <a:defRPr>
                <a:solidFill>
                  <a:srgbClr val="C00000"/>
                </a:solidFill>
              </a:defRPr>
            </a:lvl1pPr>
          </a:lstStyle>
          <a:p>
            <a:r>
              <a:rPr lang="en-US" altLang="zh-CN" dirty="0"/>
              <a:t>S</a:t>
            </a:r>
            <a:r>
              <a:rPr lang="en-US" altLang="zh-CN" dirty="0">
                <a:ea typeface="宋体" panose="02010600030101010101" pitchFamily="2" charset="-122"/>
              </a:rPr>
              <a:t>ummary</a:t>
            </a:r>
            <a:endParaRPr lang="en-US" altLang="zh-CN" dirty="0">
              <a:ea typeface="宋体" panose="02010600030101010101" pitchFamily="2" charset="-122"/>
            </a:endParaRPr>
          </a:p>
        </p:txBody>
      </p:sp>
      <p:pic>
        <p:nvPicPr>
          <p:cNvPr id="3" name="图片 2" descr="机器学习-3"/>
          <p:cNvPicPr>
            <a:picLocks noChangeAspect="1"/>
          </p:cNvPicPr>
          <p:nvPr/>
        </p:nvPicPr>
        <p:blipFill>
          <a:blip r:embed="rId1"/>
          <a:stretch>
            <a:fillRect/>
          </a:stretch>
        </p:blipFill>
        <p:spPr>
          <a:xfrm>
            <a:off x="2052320" y="1609725"/>
            <a:ext cx="8086725" cy="3638550"/>
          </a:xfrm>
          <a:prstGeom prst="rect">
            <a:avLst/>
          </a:prstGeom>
        </p:spPr>
      </p:pic>
    </p:spTree>
  </p:cSld>
  <p:clrMapOvr>
    <a:masterClrMapping/>
  </p:clrMapOvr>
  <p:transition spd="me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fontScale="90000"/>
          </a:bodyPr>
          <a:lstStyle>
            <a:lvl1pPr>
              <a:defRPr>
                <a:solidFill>
                  <a:srgbClr val="C00000"/>
                </a:solidFill>
              </a:defRPr>
            </a:lvl1pPr>
          </a:lstStyle>
          <a:p>
            <a:r>
              <a:rPr lang="en-US" altLang="zh-CN" dirty="0"/>
              <a:t>S</a:t>
            </a:r>
            <a:r>
              <a:rPr lang="en-US" altLang="zh-CN" dirty="0">
                <a:ea typeface="宋体" panose="02010600030101010101" pitchFamily="2" charset="-122"/>
              </a:rPr>
              <a:t>ummary</a:t>
            </a:r>
            <a:endParaRPr lang="en-US" altLang="zh-CN" dirty="0">
              <a:ea typeface="宋体" panose="02010600030101010101" pitchFamily="2" charset="-122"/>
            </a:endParaRPr>
          </a:p>
        </p:txBody>
      </p:sp>
      <p:pic>
        <p:nvPicPr>
          <p:cNvPr id="2" name="图片 1" descr="机器学习-4"/>
          <p:cNvPicPr>
            <a:picLocks noChangeAspect="1"/>
          </p:cNvPicPr>
          <p:nvPr/>
        </p:nvPicPr>
        <p:blipFill>
          <a:blip r:embed="rId1"/>
          <a:stretch>
            <a:fillRect/>
          </a:stretch>
        </p:blipFill>
        <p:spPr>
          <a:xfrm>
            <a:off x="2085975" y="1371600"/>
            <a:ext cx="8020050" cy="4114800"/>
          </a:xfrm>
          <a:prstGeom prst="rect">
            <a:avLst/>
          </a:prstGeom>
        </p:spPr>
      </p:pic>
    </p:spTree>
  </p:cSld>
  <p:clrMapOvr>
    <a:masterClrMapping/>
  </p:clrMapOvr>
  <p:transition spd="me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fontScale="90000"/>
          </a:bodyPr>
          <a:lstStyle>
            <a:lvl1pPr>
              <a:defRPr>
                <a:solidFill>
                  <a:srgbClr val="C00000"/>
                </a:solidFill>
              </a:defRPr>
            </a:lvl1pPr>
          </a:lstStyle>
          <a:p>
            <a:r>
              <a:rPr lang="en-US" altLang="zh-CN" dirty="0"/>
              <a:t>S</a:t>
            </a:r>
            <a:r>
              <a:rPr lang="en-US" altLang="zh-CN" dirty="0">
                <a:ea typeface="宋体" panose="02010600030101010101" pitchFamily="2" charset="-122"/>
              </a:rPr>
              <a:t>ummary</a:t>
            </a:r>
            <a:endParaRPr lang="en-US" altLang="zh-CN" dirty="0">
              <a:ea typeface="宋体" panose="02010600030101010101" pitchFamily="2" charset="-122"/>
            </a:endParaRPr>
          </a:p>
        </p:txBody>
      </p:sp>
      <p:pic>
        <p:nvPicPr>
          <p:cNvPr id="3" name="图片 2" descr="机器学习-5"/>
          <p:cNvPicPr>
            <a:picLocks noChangeAspect="1"/>
          </p:cNvPicPr>
          <p:nvPr/>
        </p:nvPicPr>
        <p:blipFill>
          <a:blip r:embed="rId1"/>
          <a:stretch>
            <a:fillRect/>
          </a:stretch>
        </p:blipFill>
        <p:spPr>
          <a:xfrm>
            <a:off x="2090420" y="1571625"/>
            <a:ext cx="8010525" cy="3714750"/>
          </a:xfrm>
          <a:prstGeom prst="rect">
            <a:avLst/>
          </a:prstGeom>
        </p:spPr>
      </p:pic>
    </p:spTree>
  </p:cSld>
  <p:clrMapOvr>
    <a:masterClrMapping/>
  </p:clrMapOvr>
  <p:transition spd="me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fontScale="90000"/>
          </a:bodyPr>
          <a:lstStyle>
            <a:lvl1pPr>
              <a:defRPr>
                <a:solidFill>
                  <a:srgbClr val="C00000"/>
                </a:solidFill>
              </a:defRPr>
            </a:lvl1pPr>
          </a:lstStyle>
          <a:p>
            <a:r>
              <a:rPr lang="en-US" altLang="zh-CN" dirty="0"/>
              <a:t>S</a:t>
            </a:r>
            <a:r>
              <a:rPr lang="en-US" altLang="zh-CN" dirty="0">
                <a:ea typeface="宋体" panose="02010600030101010101" pitchFamily="2" charset="-122"/>
              </a:rPr>
              <a:t>ummary</a:t>
            </a:r>
            <a:endParaRPr lang="en-US" altLang="zh-CN" dirty="0">
              <a:ea typeface="宋体" panose="02010600030101010101" pitchFamily="2" charset="-122"/>
            </a:endParaRPr>
          </a:p>
        </p:txBody>
      </p:sp>
      <p:pic>
        <p:nvPicPr>
          <p:cNvPr id="2" name="图片 1" descr="机器学习-6"/>
          <p:cNvPicPr>
            <a:picLocks noChangeAspect="1"/>
          </p:cNvPicPr>
          <p:nvPr/>
        </p:nvPicPr>
        <p:blipFill>
          <a:blip r:embed="rId1"/>
          <a:stretch>
            <a:fillRect/>
          </a:stretch>
        </p:blipFill>
        <p:spPr>
          <a:xfrm>
            <a:off x="1562100" y="1676400"/>
            <a:ext cx="9067800" cy="3505200"/>
          </a:xfrm>
          <a:prstGeom prst="rect">
            <a:avLst/>
          </a:prstGeom>
        </p:spPr>
      </p:pic>
    </p:spTree>
  </p:cSld>
  <p:clrMapOvr>
    <a:masterClrMapping/>
  </p:clrMapOvr>
  <p:transition spd="me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fontScale="90000"/>
          </a:bodyPr>
          <a:lstStyle>
            <a:lvl1pPr>
              <a:defRPr>
                <a:solidFill>
                  <a:srgbClr val="C00000"/>
                </a:solidFill>
              </a:defRPr>
            </a:lvl1pPr>
          </a:lstStyle>
          <a:p>
            <a:r>
              <a:rPr lang="en-US" altLang="zh-CN" dirty="0"/>
              <a:t>S</a:t>
            </a:r>
            <a:r>
              <a:rPr lang="en-US" altLang="zh-CN" dirty="0">
                <a:ea typeface="宋体" panose="02010600030101010101" pitchFamily="2" charset="-122"/>
              </a:rPr>
              <a:t>ummary</a:t>
            </a:r>
            <a:endParaRPr lang="en-US" altLang="zh-CN" dirty="0">
              <a:ea typeface="宋体" panose="02010600030101010101" pitchFamily="2" charset="-122"/>
            </a:endParaRPr>
          </a:p>
        </p:txBody>
      </p:sp>
      <p:pic>
        <p:nvPicPr>
          <p:cNvPr id="3" name="图片 2" descr="机器学习-7"/>
          <p:cNvPicPr>
            <a:picLocks noChangeAspect="1"/>
          </p:cNvPicPr>
          <p:nvPr/>
        </p:nvPicPr>
        <p:blipFill>
          <a:blip r:embed="rId1"/>
          <a:stretch>
            <a:fillRect/>
          </a:stretch>
        </p:blipFill>
        <p:spPr>
          <a:xfrm>
            <a:off x="2038350" y="1695450"/>
            <a:ext cx="8115300" cy="3467100"/>
          </a:xfrm>
          <a:prstGeom prst="rect">
            <a:avLst/>
          </a:prstGeom>
        </p:spPr>
      </p:pic>
    </p:spTree>
  </p:cSld>
  <p:clrMapOvr>
    <a:masterClrMapping/>
  </p:clrMapOvr>
  <p:transition spd="me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fontScale="90000"/>
          </a:bodyPr>
          <a:lstStyle>
            <a:lvl1pPr>
              <a:defRPr>
                <a:solidFill>
                  <a:srgbClr val="C00000"/>
                </a:solidFill>
              </a:defRPr>
            </a:lvl1pPr>
          </a:lstStyle>
          <a:p>
            <a:r>
              <a:rPr lang="en-US" altLang="zh-CN" dirty="0"/>
              <a:t>S</a:t>
            </a:r>
            <a:r>
              <a:rPr lang="en-US" altLang="zh-CN" dirty="0">
                <a:ea typeface="宋体" panose="02010600030101010101" pitchFamily="2" charset="-122"/>
              </a:rPr>
              <a:t>ummary</a:t>
            </a:r>
            <a:endParaRPr lang="en-US" altLang="zh-CN" dirty="0">
              <a:ea typeface="宋体" panose="02010600030101010101" pitchFamily="2" charset="-122"/>
            </a:endParaRPr>
          </a:p>
        </p:txBody>
      </p:sp>
      <p:pic>
        <p:nvPicPr>
          <p:cNvPr id="2" name="图片 1" descr="机器学习-8"/>
          <p:cNvPicPr>
            <a:picLocks noChangeAspect="1"/>
          </p:cNvPicPr>
          <p:nvPr/>
        </p:nvPicPr>
        <p:blipFill>
          <a:blip r:embed="rId1"/>
          <a:stretch>
            <a:fillRect/>
          </a:stretch>
        </p:blipFill>
        <p:spPr>
          <a:xfrm>
            <a:off x="1395095" y="1376045"/>
            <a:ext cx="9401175" cy="4105275"/>
          </a:xfrm>
          <a:prstGeom prst="rect">
            <a:avLst/>
          </a:prstGeom>
        </p:spPr>
      </p:pic>
    </p:spTree>
  </p:cSld>
  <p:clrMapOvr>
    <a:masterClrMapping/>
  </p:clrMapOvr>
  <p:transition spd="me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ctrTitle"/>
          </p:nvPr>
        </p:nvSpPr>
        <p:spPr>
          <a:xfrm>
            <a:off x="2875280" y="2160270"/>
            <a:ext cx="7484745" cy="1801495"/>
          </a:xfrm>
        </p:spPr>
        <p:txBody>
          <a:bodyPr>
            <a:noAutofit/>
          </a:bodyPr>
          <a:lstStyle/>
          <a:p>
            <a:pPr algn="ctr"/>
            <a:r>
              <a:rPr lang="en-US" sz="6000" dirty="0"/>
              <a:t>Thank You</a:t>
            </a:r>
            <a:br>
              <a:rPr lang="en-US" sz="6000" dirty="0"/>
            </a:br>
            <a:r>
              <a:rPr lang="en-US" sz="4800" dirty="0"/>
              <a:t>Using data to solve problems</a:t>
            </a:r>
            <a:endParaRPr lang="en-US" sz="4800" dirty="0"/>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a:ea typeface="宋体" panose="02010600030101010101" pitchFamily="2" charset="-122"/>
                <a:sym typeface="+mn-ea"/>
              </a:rPr>
              <a:t>贝叶斯</a:t>
            </a:r>
            <a:r>
              <a:rPr lang="zh-CN">
                <a:ea typeface="宋体" panose="02010600030101010101" pitchFamily="2" charset="-122"/>
                <a:sym typeface="+mn-ea"/>
              </a:rPr>
              <a:t>原理</a:t>
            </a:r>
            <a:endParaRPr lang="zh-CN" dirty="0">
              <a:ea typeface="宋体" panose="02010600030101010101" pitchFamily="2" charset="-122"/>
              <a:sym typeface="+mn-ea"/>
            </a:endParaRPr>
          </a:p>
        </p:txBody>
      </p:sp>
      <p:sp>
        <p:nvSpPr>
          <p:cNvPr id="131" name="Content Placeholder 2"/>
          <p:cNvSpPr txBox="1">
            <a:spLocks noGrp="1"/>
          </p:cNvSpPr>
          <p:nvPr/>
        </p:nvSpPr>
        <p:spPr>
          <a:xfrm>
            <a:off x="598805" y="1442720"/>
            <a:ext cx="5759450"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zh-CN" sz="1600" dirty="0">
                <a:ea typeface="宋体" panose="02010600030101010101" pitchFamily="2" charset="-122"/>
                <a:sym typeface="+mn-ea"/>
              </a:rPr>
              <a:t>贝叶斯原理：</a:t>
            </a:r>
            <a:endParaRPr sz="1600" dirty="0">
              <a:ea typeface="宋体" panose="02010600030101010101" pitchFamily="2" charset="-122"/>
              <a:sym typeface="+mn-ea"/>
            </a:endParaRPr>
          </a:p>
          <a:p>
            <a:pPr>
              <a:lnSpc>
                <a:spcPct val="150000"/>
              </a:lnSpc>
            </a:pPr>
            <a:r>
              <a:rPr sz="1600" dirty="0">
                <a:ea typeface="宋体" panose="02010600030101010101" pitchFamily="2" charset="-122"/>
                <a:sym typeface="+mn-ea"/>
              </a:rPr>
              <a:t>贝叶斯为了解决一个叫“逆向概率”问题写了一篇文章，尝试解答在没有太多可靠证据的情况下，怎样做出更符合数学逻辑的推测</a:t>
            </a:r>
            <a:endParaRPr sz="1600" dirty="0">
              <a:ea typeface="宋体" panose="02010600030101010101" pitchFamily="2" charset="-122"/>
              <a:sym typeface="+mn-ea"/>
            </a:endParaRPr>
          </a:p>
          <a:p>
            <a:pPr>
              <a:lnSpc>
                <a:spcPct val="150000"/>
              </a:lnSpc>
            </a:pPr>
            <a:r>
              <a:rPr sz="1600" dirty="0">
                <a:ea typeface="宋体" panose="02010600030101010101" pitchFamily="2" charset="-122"/>
                <a:sym typeface="+mn-ea"/>
              </a:rPr>
              <a:t>“逆向概率”是相对“正向概率”而言</a:t>
            </a:r>
            <a:endParaRPr sz="1600" dirty="0">
              <a:ea typeface="宋体" panose="02010600030101010101" pitchFamily="2" charset="-122"/>
              <a:sym typeface="+mn-ea"/>
            </a:endParaRPr>
          </a:p>
          <a:p>
            <a:pPr>
              <a:lnSpc>
                <a:spcPct val="150000"/>
              </a:lnSpc>
            </a:pPr>
            <a:r>
              <a:rPr sz="1600" dirty="0">
                <a:ea typeface="宋体" panose="02010600030101010101" pitchFamily="2" charset="-122"/>
                <a:sym typeface="+mn-ea"/>
              </a:rPr>
              <a:t>正向概率</a:t>
            </a:r>
            <a:r>
              <a:rPr lang="zh-CN" sz="1600" dirty="0">
                <a:ea typeface="宋体" panose="02010600030101010101" pitchFamily="2" charset="-122"/>
                <a:sym typeface="+mn-ea"/>
              </a:rPr>
              <a:t>，比较</a:t>
            </a:r>
            <a:r>
              <a:rPr sz="1600" dirty="0">
                <a:ea typeface="宋体" panose="02010600030101010101" pitchFamily="2" charset="-122"/>
                <a:sym typeface="+mn-ea"/>
              </a:rPr>
              <a:t>容易理解，比如我们已经知道袋子里面有N 个球，不是黑球就是白球，其中M个是黑球，那么把手伸进去摸一个球，就能知道摸出黑球的概率是多少 </a:t>
            </a:r>
            <a:r>
              <a:rPr lang="en-US" sz="1600" dirty="0">
                <a:ea typeface="宋体" panose="02010600030101010101" pitchFamily="2" charset="-122"/>
                <a:sym typeface="+mn-ea"/>
              </a:rPr>
              <a:t>=</a:t>
            </a:r>
            <a:r>
              <a:rPr lang="en-US" altLang="zh-CN" sz="1600" dirty="0">
                <a:ea typeface="宋体" panose="02010600030101010101" pitchFamily="2" charset="-122"/>
                <a:sym typeface="+mn-ea"/>
              </a:rPr>
              <a:t>&gt; </a:t>
            </a:r>
            <a:r>
              <a:rPr sz="1600" dirty="0">
                <a:ea typeface="宋体" panose="02010600030101010101" pitchFamily="2" charset="-122"/>
                <a:sym typeface="+mn-ea"/>
              </a:rPr>
              <a:t>这种情况往往是上帝视角，即了解了事情的全貌再做判断</a:t>
            </a:r>
            <a:endParaRPr sz="1600" dirty="0">
              <a:ea typeface="宋体" panose="02010600030101010101" pitchFamily="2" charset="-122"/>
              <a:sym typeface="+mn-ea"/>
            </a:endParaRPr>
          </a:p>
          <a:p>
            <a:pPr>
              <a:lnSpc>
                <a:spcPct val="150000"/>
              </a:lnSpc>
            </a:pPr>
            <a:r>
              <a:rPr lang="zh-CN" sz="1600" dirty="0">
                <a:ea typeface="宋体" panose="02010600030101010101" pitchFamily="2" charset="-122"/>
                <a:sym typeface="+mn-ea"/>
              </a:rPr>
              <a:t>逆向概率，</a:t>
            </a:r>
            <a:r>
              <a:rPr sz="1600" dirty="0">
                <a:ea typeface="宋体" panose="02010600030101010101" pitchFamily="2" charset="-122"/>
                <a:sym typeface="+mn-ea"/>
              </a:rPr>
              <a:t>贝叶斯则从实际场景出发，提了一个问题：如果我们事先不知道袋子里面黑球和白球的比例，而是通过我们摸出来的球的颜色，能判断出袋子里面黑白球的比例么？</a:t>
            </a:r>
            <a:endParaRPr sz="1600" dirty="0">
              <a:ea typeface="宋体" panose="02010600030101010101" pitchFamily="2" charset="-122"/>
              <a:sym typeface="+mn-ea"/>
            </a:endParaRPr>
          </a:p>
          <a:p>
            <a:pPr>
              <a:lnSpc>
                <a:spcPct val="150000"/>
              </a:lnSpc>
            </a:pPr>
            <a:endParaRPr lang="en-US" altLang="zh-CN" sz="1600" dirty="0">
              <a:ea typeface="宋体" panose="02010600030101010101" pitchFamily="2" charset="-122"/>
              <a:sym typeface="+mn-ea"/>
            </a:endParaRPr>
          </a:p>
          <a:p>
            <a:pPr>
              <a:lnSpc>
                <a:spcPct val="150000"/>
              </a:lnSpc>
            </a:pPr>
            <a:endParaRPr lang="zh-CN" sz="1600" dirty="0">
              <a:ea typeface="宋体" panose="02010600030101010101" pitchFamily="2" charset="-122"/>
              <a:sym typeface="+mn-ea"/>
            </a:endParaRPr>
          </a:p>
        </p:txBody>
      </p:sp>
      <p:pic>
        <p:nvPicPr>
          <p:cNvPr id="13" name="图片 29"/>
          <p:cNvPicPr>
            <a:picLocks noChangeAspect="1"/>
          </p:cNvPicPr>
          <p:nvPr/>
        </p:nvPicPr>
        <p:blipFill>
          <a:blip r:embed="rId1"/>
          <a:stretch>
            <a:fillRect/>
          </a:stretch>
        </p:blipFill>
        <p:spPr>
          <a:xfrm>
            <a:off x="6642418" y="2293620"/>
            <a:ext cx="5268595" cy="2689860"/>
          </a:xfrm>
          <a:prstGeom prst="rect">
            <a:avLst/>
          </a:prstGeom>
          <a:noFill/>
          <a:ln w="9525">
            <a:noFill/>
          </a:ln>
        </p:spPr>
      </p:pic>
    </p:spTree>
  </p:cSld>
  <p:clrMapOvr>
    <a:masterClrMapping/>
  </p:clrMapOvr>
  <p:transition spd="me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fontScale="90000"/>
          </a:bodyPr>
          <a:lstStyle>
            <a:lvl1pPr>
              <a:defRPr>
                <a:solidFill>
                  <a:srgbClr val="C00000"/>
                </a:solidFill>
              </a:defRPr>
            </a:lvl1pPr>
          </a:lstStyle>
          <a:p>
            <a:pPr algn="just"/>
            <a:r>
              <a:rPr lang="zh-CN" altLang="en-US" dirty="0">
                <a:ea typeface="宋体" panose="02010600030101010101" pitchFamily="2" charset="-122"/>
              </a:rPr>
              <a:t> </a:t>
            </a:r>
            <a:r>
              <a:rPr lang="en-US" altLang="zh-CN" dirty="0">
                <a:ea typeface="宋体" panose="02010600030101010101" pitchFamily="2" charset="-122"/>
              </a:rPr>
              <a:t>Project </a:t>
            </a:r>
            <a:r>
              <a:rPr lang="en-US" altLang="zh-CN" dirty="0">
                <a:ea typeface="宋体" panose="02010600030101010101" pitchFamily="2" charset="-122"/>
              </a:rPr>
              <a:t>Updating</a:t>
            </a:r>
            <a:endParaRPr lang="zh-CN" dirty="0">
              <a:ea typeface="宋体" panose="02010600030101010101" pitchFamily="2" charset="-122"/>
            </a:endParaRPr>
          </a:p>
        </p:txBody>
      </p:sp>
      <p:sp>
        <p:nvSpPr>
          <p:cNvPr id="4" name="文本框 3"/>
          <p:cNvSpPr txBox="1"/>
          <p:nvPr/>
        </p:nvSpPr>
        <p:spPr>
          <a:xfrm>
            <a:off x="1749425" y="1924050"/>
            <a:ext cx="8949690" cy="4056380"/>
          </a:xfrm>
          <a:prstGeom prst="rect">
            <a:avLst/>
          </a:prstGeom>
          <a:noFill/>
        </p:spPr>
        <p:txBody>
          <a:bodyPr wrap="square" rtlCol="0" anchor="t">
            <a:spAutoFit/>
          </a:bodyPr>
          <a:lstStyle/>
          <a:p>
            <a:pPr eaLnBrk="1">
              <a:lnSpc>
                <a:spcPct val="150000"/>
              </a:lnSpc>
              <a:spcBef>
                <a:spcPts val="1000"/>
              </a:spcBef>
            </a:pPr>
            <a:r>
              <a:rPr lang="en-US" altLang="zh-CN" sz="1600" dirty="0">
                <a:sym typeface="+mn-ea"/>
              </a:rPr>
              <a:t>2020.05-2020.07  </a:t>
            </a:r>
            <a:r>
              <a:rPr sz="1600">
                <a:ea typeface="宋体" panose="02010600030101010101" pitchFamily="2" charset="-122"/>
                <a:sym typeface="+mn-ea"/>
              </a:rPr>
              <a:t>文本抄袭自动检测分析</a:t>
            </a:r>
            <a:endParaRPr lang="zh-CN" altLang="en-US" sz="1600" dirty="0"/>
          </a:p>
          <a:p>
            <a:pPr eaLnBrk="1">
              <a:lnSpc>
                <a:spcPct val="150000"/>
              </a:lnSpc>
              <a:spcBef>
                <a:spcPts val="1000"/>
              </a:spcBef>
            </a:pPr>
            <a:r>
              <a:rPr lang="zh-CN" altLang="en-US" sz="1600" b="1" dirty="0"/>
              <a:t>主要技术：</a:t>
            </a:r>
            <a:r>
              <a:rPr lang="en-US" altLang="zh-CN" sz="1600" dirty="0"/>
              <a:t>Python / jieba / TF-IDF / MultinomialNB / KMeans / editdistance / TopN</a:t>
            </a:r>
            <a:endParaRPr lang="zh-CN" altLang="en-US" sz="1600" dirty="0"/>
          </a:p>
          <a:p>
            <a:pPr eaLnBrk="1">
              <a:lnSpc>
                <a:spcPct val="150000"/>
              </a:lnSpc>
              <a:spcBef>
                <a:spcPts val="1000"/>
              </a:spcBef>
            </a:pPr>
            <a:r>
              <a:rPr lang="zh-CN" altLang="en-US" sz="1600" b="1" dirty="0"/>
              <a:t>项目简介：</a:t>
            </a:r>
            <a:r>
              <a:rPr lang="zh-CN" altLang="en-US" sz="1600" dirty="0"/>
              <a:t>通过分析不同机构发布的文章，判断是否有文章抄袭的情况，并找到原文和抄袭的文章，以及具体相似的句子。可以应用于毕业论文查重，</a:t>
            </a:r>
            <a:r>
              <a:rPr lang="en-US" altLang="zh-CN" sz="1600" dirty="0"/>
              <a:t>IP</a:t>
            </a:r>
            <a:r>
              <a:rPr lang="zh-CN" altLang="en-US" sz="1600" dirty="0"/>
              <a:t>作品及文本抄袭检测</a:t>
            </a:r>
            <a:endParaRPr lang="zh-CN" altLang="en-US" sz="1600" dirty="0"/>
          </a:p>
          <a:p>
            <a:pPr eaLnBrk="1">
              <a:lnSpc>
                <a:spcPct val="150000"/>
              </a:lnSpc>
              <a:spcBef>
                <a:spcPts val="1000"/>
              </a:spcBef>
            </a:pPr>
            <a:r>
              <a:rPr lang="zh-CN" altLang="en-US" sz="1600" b="1" dirty="0"/>
              <a:t>主要工作：</a:t>
            </a:r>
            <a:r>
              <a:rPr lang="zh-CN" altLang="en-US" sz="1600" dirty="0"/>
              <a:t>对采集的文档进行数据清洗，采用</a:t>
            </a:r>
            <a:r>
              <a:rPr lang="en-US" altLang="zh-CN" sz="1600" dirty="0"/>
              <a:t>TF-IDF</a:t>
            </a:r>
            <a:r>
              <a:rPr lang="zh-CN" altLang="en-US" sz="1600" dirty="0">
                <a:ea typeface="宋体" panose="02010600030101010101" pitchFamily="2" charset="-122"/>
              </a:rPr>
              <a:t>提取文本特征，使用朴素贝叶斯分类器进行写作风格分类，并针对模仿自己写作风格的文章进行抄袭检测。先采用聚类算法对文档进行聚类降维，针对预测写作风格一致的作品，进行相似度检测及编辑距离检测</a:t>
            </a:r>
            <a:endParaRPr lang="zh-CN" altLang="zh-CN" sz="1600" dirty="0">
              <a:ea typeface="宋体" panose="02010600030101010101" pitchFamily="2" charset="-122"/>
            </a:endParaRPr>
          </a:p>
          <a:p>
            <a:pPr eaLnBrk="1">
              <a:lnSpc>
                <a:spcPct val="150000"/>
              </a:lnSpc>
              <a:spcBef>
                <a:spcPts val="1000"/>
              </a:spcBef>
            </a:pPr>
            <a:r>
              <a:rPr lang="zh-CN" altLang="en-US" sz="1600" dirty="0">
                <a:sym typeface="+mn-ea"/>
              </a:rPr>
              <a:t>https://github.com/</a:t>
            </a:r>
            <a:r>
              <a:rPr lang="en-US" altLang="zh-CN" sz="1600" dirty="0">
                <a:sym typeface="+mn-ea"/>
              </a:rPr>
              <a:t>xxx</a:t>
            </a:r>
            <a:r>
              <a:rPr lang="zh-CN" altLang="en-US" sz="1600" dirty="0">
                <a:sym typeface="+mn-ea"/>
              </a:rPr>
              <a:t>/</a:t>
            </a:r>
            <a:r>
              <a:rPr lang="en-US" altLang="zh-CN" sz="1600" dirty="0">
                <a:sym typeface="+mn-ea"/>
              </a:rPr>
              <a:t>text_similarity_detection</a:t>
            </a:r>
            <a:endParaRPr lang="zh-CN" altLang="en-US" sz="1600" dirty="0">
              <a:sym typeface="+mn-ea"/>
            </a:endParaRPr>
          </a:p>
          <a:p>
            <a:pPr eaLnBrk="1">
              <a:lnSpc>
                <a:spcPct val="150000"/>
              </a:lnSpc>
              <a:spcBef>
                <a:spcPts val="1000"/>
              </a:spcBef>
            </a:pPr>
            <a:endParaRPr lang="en-US" altLang="zh-CN" sz="1600" dirty="0">
              <a:sym typeface="+mn-ea"/>
            </a:endParaRPr>
          </a:p>
        </p:txBody>
      </p:sp>
    </p:spTree>
    <p:custDataLst>
      <p:tags r:id="rId1"/>
    </p:custDataLst>
  </p:cSld>
  <p:clrMapOvr>
    <a:masterClrMapping/>
  </p:clrMapOvr>
  <p:transition spd="me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zh-CN" dirty="0">
                <a:ea typeface="宋体" panose="02010600030101010101" pitchFamily="2" charset="-122"/>
                <a:sym typeface="+mn-ea"/>
              </a:rPr>
              <a:t>工作中的应用</a:t>
            </a:r>
            <a:endParaRPr lang="zh-CN" altLang="en-US" dirty="0">
              <a:ea typeface="宋体" panose="02010600030101010101" pitchFamily="2" charset="-122"/>
              <a:sym typeface="+mn-ea"/>
            </a:endParaRPr>
          </a:p>
        </p:txBody>
      </p:sp>
      <p:pic>
        <p:nvPicPr>
          <p:cNvPr id="3" name="图片 2"/>
          <p:cNvPicPr>
            <a:picLocks noChangeAspect="1"/>
          </p:cNvPicPr>
          <p:nvPr/>
        </p:nvPicPr>
        <p:blipFill>
          <a:blip r:embed="rId1"/>
          <a:stretch>
            <a:fillRect/>
          </a:stretch>
        </p:blipFill>
        <p:spPr>
          <a:xfrm>
            <a:off x="653415" y="1209675"/>
            <a:ext cx="4497705" cy="5116195"/>
          </a:xfrm>
          <a:prstGeom prst="rect">
            <a:avLst/>
          </a:prstGeom>
        </p:spPr>
      </p:pic>
      <p:pic>
        <p:nvPicPr>
          <p:cNvPr id="7" name="图片 6"/>
          <p:cNvPicPr>
            <a:picLocks noChangeAspect="1"/>
          </p:cNvPicPr>
          <p:nvPr/>
        </p:nvPicPr>
        <p:blipFill>
          <a:blip r:embed="rId2"/>
          <a:stretch>
            <a:fillRect/>
          </a:stretch>
        </p:blipFill>
        <p:spPr>
          <a:xfrm>
            <a:off x="5358130" y="1209675"/>
            <a:ext cx="6071870" cy="5114925"/>
          </a:xfrm>
          <a:prstGeom prst="rect">
            <a:avLst/>
          </a:prstGeom>
        </p:spPr>
      </p:pic>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a:ea typeface="宋体" panose="02010600030101010101" pitchFamily="2" charset="-122"/>
                <a:sym typeface="+mn-ea"/>
              </a:rPr>
              <a:t>贝叶斯</a:t>
            </a:r>
            <a:r>
              <a:rPr lang="zh-CN">
                <a:ea typeface="宋体" panose="02010600030101010101" pitchFamily="2" charset="-122"/>
                <a:sym typeface="+mn-ea"/>
              </a:rPr>
              <a:t>原理</a:t>
            </a:r>
            <a:endParaRPr lang="zh-CN" altLang="zh-CN" dirty="0"/>
          </a:p>
        </p:txBody>
      </p:sp>
      <p:sp>
        <p:nvSpPr>
          <p:cNvPr id="131" name="Content Placeholder 2"/>
          <p:cNvSpPr txBox="1">
            <a:spLocks noGrp="1"/>
          </p:cNvSpPr>
          <p:nvPr/>
        </p:nvSpPr>
        <p:spPr>
          <a:xfrm>
            <a:off x="598805" y="1442720"/>
            <a:ext cx="5759450"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zh-CN" sz="1600" dirty="0">
                <a:ea typeface="宋体" panose="02010600030101010101" pitchFamily="2" charset="-122"/>
                <a:sym typeface="+mn-ea"/>
              </a:rPr>
              <a:t>贝叶斯原理：</a:t>
            </a:r>
            <a:endParaRPr sz="1600" dirty="0">
              <a:ea typeface="宋体" panose="02010600030101010101" pitchFamily="2" charset="-122"/>
              <a:sym typeface="+mn-ea"/>
            </a:endParaRPr>
          </a:p>
          <a:p>
            <a:pPr>
              <a:lnSpc>
                <a:spcPct val="150000"/>
              </a:lnSpc>
            </a:pPr>
            <a:r>
              <a:rPr sz="1600" dirty="0">
                <a:ea typeface="宋体" panose="02010600030101010101" pitchFamily="2" charset="-122"/>
                <a:sym typeface="+mn-ea"/>
              </a:rPr>
              <a:t>影响了接下来近200年的统计学理论</a:t>
            </a:r>
            <a:endParaRPr sz="1600" dirty="0">
              <a:ea typeface="宋体" panose="02010600030101010101" pitchFamily="2" charset="-122"/>
              <a:sym typeface="+mn-ea"/>
            </a:endParaRPr>
          </a:p>
          <a:p>
            <a:pPr>
              <a:lnSpc>
                <a:spcPct val="150000"/>
              </a:lnSpc>
            </a:pPr>
            <a:r>
              <a:rPr sz="1600" dirty="0">
                <a:ea typeface="宋体" panose="02010600030101010101" pitchFamily="2" charset="-122"/>
                <a:sym typeface="+mn-ea"/>
              </a:rPr>
              <a:t>建立在主观判断的基础上：在我们不了解所有客观事实的情况下，同样可以先估计一个值</a:t>
            </a:r>
            <a:endParaRPr sz="1600" dirty="0">
              <a:ea typeface="宋体" panose="02010600030101010101" pitchFamily="2" charset="-122"/>
              <a:sym typeface="+mn-ea"/>
            </a:endParaRPr>
          </a:p>
          <a:p>
            <a:pPr>
              <a:lnSpc>
                <a:spcPct val="150000"/>
              </a:lnSpc>
            </a:pPr>
            <a:r>
              <a:rPr sz="1600" dirty="0">
                <a:ea typeface="宋体" panose="02010600030101010101" pitchFamily="2" charset="-122"/>
                <a:sym typeface="+mn-ea"/>
              </a:rPr>
              <a:t>先验概率</a:t>
            </a:r>
            <a:r>
              <a:rPr lang="zh-CN" sz="1600" dirty="0">
                <a:ea typeface="宋体" panose="02010600030101010101" pitchFamily="2" charset="-122"/>
                <a:sym typeface="+mn-ea"/>
              </a:rPr>
              <a:t>，通过经验来判断事情发生的概率</a:t>
            </a:r>
            <a:endParaRPr lang="zh-CN" sz="1600" dirty="0">
              <a:ea typeface="宋体" panose="02010600030101010101" pitchFamily="2" charset="-122"/>
              <a:sym typeface="+mn-ea"/>
            </a:endParaRPr>
          </a:p>
          <a:p>
            <a:pPr>
              <a:lnSpc>
                <a:spcPct val="150000"/>
              </a:lnSpc>
            </a:pPr>
            <a:r>
              <a:rPr lang="zh-CN" sz="1600" dirty="0">
                <a:ea typeface="宋体" panose="02010600030101010101" pitchFamily="2" charset="-122"/>
                <a:sym typeface="+mn-ea"/>
              </a:rPr>
              <a:t>后验概率，就是发生结果之后，推测原因的概率</a:t>
            </a:r>
            <a:endParaRPr lang="zh-CN" sz="1600" dirty="0">
              <a:ea typeface="宋体" panose="02010600030101010101" pitchFamily="2" charset="-122"/>
              <a:sym typeface="+mn-ea"/>
            </a:endParaRPr>
          </a:p>
          <a:p>
            <a:pPr>
              <a:lnSpc>
                <a:spcPct val="150000"/>
              </a:lnSpc>
            </a:pPr>
            <a:r>
              <a:rPr lang="zh-CN" sz="1600" dirty="0">
                <a:ea typeface="宋体" panose="02010600030101010101" pitchFamily="2" charset="-122"/>
                <a:sym typeface="+mn-ea"/>
              </a:rPr>
              <a:t>条件概率，事件A 在另外一个事件B已经发生条件下的发生概率，表示为P(A|B)</a:t>
            </a:r>
            <a:endParaRPr lang="zh-CN" sz="1600" dirty="0">
              <a:ea typeface="宋体" panose="02010600030101010101" pitchFamily="2" charset="-122"/>
              <a:sym typeface="+mn-ea"/>
            </a:endParaRPr>
          </a:p>
          <a:p>
            <a:pPr>
              <a:lnSpc>
                <a:spcPct val="150000"/>
              </a:lnSpc>
            </a:pPr>
            <a:r>
              <a:rPr lang="zh-CN" sz="1600" dirty="0">
                <a:ea typeface="宋体" panose="02010600030101010101" pitchFamily="2" charset="-122"/>
                <a:sym typeface="+mn-ea"/>
              </a:rPr>
              <a:t>似然函数，把概率模型的训练过程理解为求参数估计的过程</a:t>
            </a:r>
            <a:endParaRPr lang="zh-CN" sz="1600" dirty="0">
              <a:ea typeface="宋体" panose="02010600030101010101" pitchFamily="2" charset="-122"/>
              <a:sym typeface="+mn-ea"/>
            </a:endParaRPr>
          </a:p>
          <a:p>
            <a:pPr marL="0" indent="0">
              <a:lnSpc>
                <a:spcPct val="150000"/>
              </a:lnSpc>
              <a:buNone/>
            </a:pPr>
            <a:r>
              <a:rPr lang="zh-CN" sz="1600" dirty="0">
                <a:ea typeface="宋体" panose="02010600030101010101" pitchFamily="2" charset="-122"/>
                <a:sym typeface="+mn-ea"/>
              </a:rPr>
              <a:t>比如，一个硬币在10次抛落中正面均朝上 </a:t>
            </a:r>
            <a:r>
              <a:rPr lang="en-US" altLang="zh-CN" sz="1600" dirty="0">
                <a:ea typeface="宋体" panose="02010600030101010101" pitchFamily="2" charset="-122"/>
                <a:sym typeface="+mn-ea"/>
              </a:rPr>
              <a:t>=&gt; </a:t>
            </a:r>
            <a:r>
              <a:rPr lang="zh-CN" altLang="zh-CN" sz="1600" dirty="0">
                <a:ea typeface="宋体" panose="02010600030101010101" pitchFamily="2" charset="-122"/>
                <a:sym typeface="+mn-ea"/>
              </a:rPr>
              <a:t>那么</a:t>
            </a:r>
            <a:r>
              <a:rPr lang="zh-CN" sz="1600" dirty="0">
                <a:ea typeface="宋体" panose="02010600030101010101" pitchFamily="2" charset="-122"/>
                <a:sym typeface="+mn-ea"/>
              </a:rPr>
              <a:t>这个硬币是均匀的可能性是多少？这里硬币均匀就是个参数，似然函数就是用来衡量这个模型的参数</a:t>
            </a:r>
            <a:endParaRPr lang="en-US" altLang="zh-CN" sz="1600" dirty="0">
              <a:ea typeface="宋体" panose="02010600030101010101" pitchFamily="2" charset="-122"/>
              <a:sym typeface="+mn-ea"/>
            </a:endParaRPr>
          </a:p>
          <a:p>
            <a:pPr>
              <a:lnSpc>
                <a:spcPct val="150000"/>
              </a:lnSpc>
            </a:pPr>
            <a:endParaRPr lang="zh-CN" sz="1600" dirty="0">
              <a:ea typeface="宋体" panose="02010600030101010101" pitchFamily="2" charset="-122"/>
              <a:sym typeface="+mn-ea"/>
            </a:endParaRPr>
          </a:p>
        </p:txBody>
      </p:sp>
      <p:sp>
        <p:nvSpPr>
          <p:cNvPr id="3" name="Content Placeholder 2"/>
          <p:cNvSpPr txBox="1">
            <a:spLocks noGrp="1"/>
          </p:cNvSpPr>
          <p:nvPr/>
        </p:nvSpPr>
        <p:spPr>
          <a:xfrm>
            <a:off x="6536055" y="1442720"/>
            <a:ext cx="5759450" cy="227838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zh-CN" sz="1600" dirty="0">
                <a:ea typeface="宋体" panose="02010600030101010101" pitchFamily="2" charset="-122"/>
                <a:sym typeface="+mn-ea"/>
              </a:rPr>
              <a:t>经过推导，贝叶斯推理告诉我们后验概率是与先验概率和似然函数成正比得，即</a:t>
            </a:r>
            <a:endParaRPr lang="zh-CN" sz="1600" dirty="0">
              <a:ea typeface="宋体" panose="02010600030101010101" pitchFamily="2" charset="-122"/>
              <a:sym typeface="+mn-ea"/>
            </a:endParaRPr>
          </a:p>
          <a:p>
            <a:pPr marL="0" indent="0">
              <a:lnSpc>
                <a:spcPct val="150000"/>
              </a:lnSpc>
              <a:buNone/>
            </a:pPr>
            <a:endParaRPr lang="zh-CN" sz="1600" dirty="0">
              <a:ea typeface="宋体" panose="02010600030101010101" pitchFamily="2" charset="-122"/>
              <a:sym typeface="+mn-ea"/>
            </a:endParaRPr>
          </a:p>
          <a:p>
            <a:pPr marL="0" indent="0">
              <a:lnSpc>
                <a:spcPct val="150000"/>
              </a:lnSpc>
              <a:buNone/>
            </a:pPr>
            <a:endParaRPr lang="zh-CN" sz="1600" dirty="0">
              <a:ea typeface="宋体" panose="02010600030101010101" pitchFamily="2" charset="-122"/>
              <a:sym typeface="+mn-ea"/>
            </a:endParaRPr>
          </a:p>
          <a:p>
            <a:pPr marL="0" indent="0">
              <a:lnSpc>
                <a:spcPct val="150000"/>
              </a:lnSpc>
              <a:buNone/>
            </a:pPr>
            <a:endParaRPr lang="zh-CN" sz="1600" dirty="0">
              <a:ea typeface="宋体" panose="02010600030101010101" pitchFamily="2" charset="-122"/>
              <a:sym typeface="+mn-ea"/>
            </a:endParaRPr>
          </a:p>
          <a:p>
            <a:pPr marL="0" indent="0">
              <a:lnSpc>
                <a:spcPct val="150000"/>
              </a:lnSpc>
              <a:buNone/>
            </a:pPr>
            <a:endParaRPr lang="zh-CN" sz="1600" dirty="0">
              <a:ea typeface="宋体" panose="02010600030101010101" pitchFamily="2" charset="-122"/>
              <a:sym typeface="+mn-ea"/>
            </a:endParaRPr>
          </a:p>
        </p:txBody>
      </p:sp>
      <p:pic>
        <p:nvPicPr>
          <p:cNvPr id="5" name="图片 5"/>
          <p:cNvPicPr>
            <a:picLocks noChangeAspect="1"/>
          </p:cNvPicPr>
          <p:nvPr/>
        </p:nvPicPr>
        <p:blipFill>
          <a:blip r:embed="rId1"/>
          <a:stretch>
            <a:fillRect/>
          </a:stretch>
        </p:blipFill>
        <p:spPr>
          <a:xfrm>
            <a:off x="7489190" y="2319338"/>
            <a:ext cx="3206750" cy="1645285"/>
          </a:xfrm>
          <a:prstGeom prst="rect">
            <a:avLst/>
          </a:prstGeom>
          <a:noFill/>
          <a:ln w="9525">
            <a:noFill/>
          </a:ln>
        </p:spPr>
      </p:pic>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a:ea typeface="宋体" panose="02010600030101010101" pitchFamily="2" charset="-122"/>
                <a:sym typeface="+mn-ea"/>
              </a:rPr>
              <a:t>贝叶斯</a:t>
            </a:r>
            <a:r>
              <a:rPr lang="zh-CN">
                <a:ea typeface="宋体" panose="02010600030101010101" pitchFamily="2" charset="-122"/>
                <a:sym typeface="+mn-ea"/>
              </a:rPr>
              <a:t>原理</a:t>
            </a:r>
            <a:endParaRPr lang="zh-CN" altLang="zh-CN" dirty="0"/>
          </a:p>
        </p:txBody>
      </p:sp>
      <p:sp>
        <p:nvSpPr>
          <p:cNvPr id="131" name="Content Placeholder 2"/>
          <p:cNvSpPr txBox="1">
            <a:spLocks noGrp="1"/>
          </p:cNvSpPr>
          <p:nvPr/>
        </p:nvSpPr>
        <p:spPr>
          <a:xfrm>
            <a:off x="598805" y="1442720"/>
            <a:ext cx="5759450"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en-US" altLang="zh-CN" sz="1600" dirty="0">
                <a:ea typeface="宋体" panose="02010600030101010101" pitchFamily="2" charset="-122"/>
                <a:sym typeface="+mn-ea"/>
              </a:rPr>
              <a:t>Thinking</a:t>
            </a:r>
            <a:r>
              <a:rPr lang="zh-CN" altLang="zh-CN" sz="1600" dirty="0">
                <a:ea typeface="宋体" panose="02010600030101010101" pitchFamily="2" charset="-122"/>
                <a:sym typeface="+mn-ea"/>
              </a:rPr>
              <a:t>：假设有一种病叫做“贝叶死”，它的发病率是万分之一，即10000 人中会有1个人得病。现有一种测试可以检验一个人是否得病的准确率是99.9%，误报率（假阳）是0.1%</a:t>
            </a:r>
            <a:endParaRPr lang="zh-CN" altLang="zh-CN" sz="1600" dirty="0">
              <a:ea typeface="宋体" panose="02010600030101010101" pitchFamily="2" charset="-122"/>
              <a:sym typeface="+mn-ea"/>
            </a:endParaRPr>
          </a:p>
          <a:p>
            <a:pPr marL="0" indent="0">
              <a:lnSpc>
                <a:spcPct val="150000"/>
              </a:lnSpc>
              <a:buNone/>
            </a:pPr>
            <a:r>
              <a:rPr lang="zh-CN" altLang="zh-CN" sz="1600" dirty="0">
                <a:ea typeface="宋体" panose="02010600030101010101" pitchFamily="2" charset="-122"/>
                <a:sym typeface="+mn-ea"/>
              </a:rPr>
              <a:t>那么，如果一个人被查出来患有“叶贝死”，实际上患有的可能性有多大？</a:t>
            </a:r>
            <a:endParaRPr lang="zh-CN" altLang="zh-CN" sz="1600" dirty="0">
              <a:ea typeface="宋体" panose="02010600030101010101" pitchFamily="2" charset="-122"/>
              <a:sym typeface="+mn-ea"/>
            </a:endParaRPr>
          </a:p>
          <a:p>
            <a:pPr marL="0" indent="0">
              <a:lnSpc>
                <a:spcPct val="150000"/>
              </a:lnSpc>
              <a:buNone/>
            </a:pPr>
            <a:r>
              <a:rPr lang="zh-CN" altLang="en-US" sz="1600" dirty="0">
                <a:ea typeface="宋体" panose="02010600030101010101" pitchFamily="2" charset="-122"/>
                <a:sym typeface="+mn-ea"/>
              </a:rPr>
              <a:t>（</a:t>
            </a:r>
            <a:r>
              <a:rPr lang="en-US" altLang="zh-CN" sz="1600" dirty="0">
                <a:ea typeface="宋体" panose="02010600030101010101" pitchFamily="2" charset="-122"/>
                <a:sym typeface="+mn-ea"/>
              </a:rPr>
              <a:t>查出患有“贝叶死”的准确率是99.9%，是不是实际上患“贝叶死”的概率也是99.9%</a:t>
            </a:r>
            <a:r>
              <a:rPr lang="zh-CN" altLang="en-US" sz="1600" dirty="0">
                <a:ea typeface="宋体" panose="02010600030101010101" pitchFamily="2" charset="-122"/>
                <a:sym typeface="+mn-ea"/>
              </a:rPr>
              <a:t>？）</a:t>
            </a:r>
            <a:endParaRPr lang="zh-CN" altLang="en-US" sz="1600" dirty="0">
              <a:ea typeface="宋体" panose="02010600030101010101" pitchFamily="2" charset="-122"/>
              <a:sym typeface="+mn-ea"/>
            </a:endParaRPr>
          </a:p>
          <a:p>
            <a:pPr marL="0" indent="0">
              <a:lnSpc>
                <a:spcPct val="150000"/>
              </a:lnSpc>
              <a:buNone/>
            </a:pPr>
            <a:r>
              <a:rPr sz="1600" dirty="0">
                <a:ea typeface="宋体" panose="02010600030101010101" pitchFamily="2" charset="-122"/>
                <a:sym typeface="+mn-ea"/>
              </a:rPr>
              <a:t>在10000个人中，还存在0.1%的误查的情况，也就是10个人没有患病但是被诊断成阳性。当然10000个人中，也确实存在一个患有贝叶死的人，他有99.9%的概率被检查出来</a:t>
            </a:r>
            <a:endParaRPr sz="1600" dirty="0">
              <a:ea typeface="宋体" panose="02010600030101010101" pitchFamily="2" charset="-122"/>
              <a:sym typeface="+mn-ea"/>
            </a:endParaRPr>
          </a:p>
          <a:p>
            <a:pPr marL="0" indent="0">
              <a:lnSpc>
                <a:spcPct val="150000"/>
              </a:lnSpc>
              <a:buNone/>
            </a:pPr>
            <a:r>
              <a:rPr sz="1600" dirty="0">
                <a:ea typeface="宋体" panose="02010600030101010101" pitchFamily="2" charset="-122"/>
                <a:sym typeface="+mn-ea"/>
              </a:rPr>
              <a:t>可以粗算下，患病的这个人实际上是这11个人里面的一员，即实际患病比例是1/11≈9%</a:t>
            </a:r>
            <a:endParaRPr lang="en-US" altLang="zh-CN" sz="1600" dirty="0">
              <a:ea typeface="宋体" panose="02010600030101010101" pitchFamily="2" charset="-122"/>
              <a:sym typeface="+mn-ea"/>
            </a:endParaRPr>
          </a:p>
          <a:p>
            <a:pPr>
              <a:lnSpc>
                <a:spcPct val="150000"/>
              </a:lnSpc>
            </a:pPr>
            <a:endParaRPr sz="1600" dirty="0">
              <a:ea typeface="宋体" panose="02010600030101010101" pitchFamily="2" charset="-122"/>
              <a:sym typeface="+mn-ea"/>
            </a:endParaRPr>
          </a:p>
        </p:txBody>
      </p:sp>
      <p:sp>
        <p:nvSpPr>
          <p:cNvPr id="2" name="Content Placeholder 2"/>
          <p:cNvSpPr txBox="1">
            <a:spLocks noGrp="1"/>
          </p:cNvSpPr>
          <p:nvPr/>
        </p:nvSpPr>
        <p:spPr>
          <a:xfrm>
            <a:off x="6358255" y="1447165"/>
            <a:ext cx="5759450"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sz="1600" dirty="0">
                <a:ea typeface="宋体" panose="02010600030101010101" pitchFamily="2" charset="-122"/>
                <a:sym typeface="+mn-ea"/>
              </a:rPr>
              <a:t>贝叶斯原理就是求解后验概率，假设：A 表示事件 “测出为阳性”, B1 表示“患有贝叶死”,  B2 表示“没有患贝叶死”</a:t>
            </a:r>
            <a:endParaRPr sz="1600" dirty="0">
              <a:ea typeface="宋体" panose="02010600030101010101" pitchFamily="2" charset="-122"/>
              <a:sym typeface="+mn-ea"/>
            </a:endParaRPr>
          </a:p>
          <a:p>
            <a:pPr marL="0" indent="0">
              <a:lnSpc>
                <a:spcPct val="150000"/>
              </a:lnSpc>
              <a:buNone/>
            </a:pPr>
            <a:r>
              <a:rPr sz="1600" dirty="0">
                <a:ea typeface="宋体" panose="02010600030101010101" pitchFamily="2" charset="-122"/>
                <a:sym typeface="+mn-ea"/>
              </a:rPr>
              <a:t>患有贝叶死的情况下，测出为阳性的概率为P(A|B1)=99.9%</a:t>
            </a:r>
            <a:endParaRPr sz="1600" dirty="0">
              <a:ea typeface="宋体" panose="02010600030101010101" pitchFamily="2" charset="-122"/>
              <a:sym typeface="+mn-ea"/>
            </a:endParaRPr>
          </a:p>
          <a:p>
            <a:pPr marL="0" indent="0">
              <a:lnSpc>
                <a:spcPct val="150000"/>
              </a:lnSpc>
              <a:buNone/>
            </a:pPr>
            <a:r>
              <a:rPr sz="1600" dirty="0">
                <a:ea typeface="宋体" panose="02010600030101010101" pitchFamily="2" charset="-122"/>
                <a:sym typeface="+mn-ea"/>
              </a:rPr>
              <a:t>没有患贝叶死，但测出为阳性的概率为P(A|B2)=0.1%</a:t>
            </a:r>
            <a:endParaRPr sz="1600" dirty="0">
              <a:ea typeface="宋体" panose="02010600030101010101" pitchFamily="2" charset="-122"/>
              <a:sym typeface="+mn-ea"/>
            </a:endParaRPr>
          </a:p>
          <a:p>
            <a:pPr marL="0" indent="0">
              <a:lnSpc>
                <a:spcPct val="150000"/>
              </a:lnSpc>
              <a:buNone/>
            </a:pPr>
            <a:r>
              <a:rPr sz="1600" dirty="0">
                <a:ea typeface="宋体" panose="02010600030101010101" pitchFamily="2" charset="-122"/>
                <a:sym typeface="+mn-ea"/>
              </a:rPr>
              <a:t>患有贝叶死的概率为 P(B1)=0.01%</a:t>
            </a:r>
            <a:endParaRPr sz="1600" dirty="0">
              <a:ea typeface="宋体" panose="02010600030101010101" pitchFamily="2" charset="-122"/>
              <a:sym typeface="+mn-ea"/>
            </a:endParaRPr>
          </a:p>
          <a:p>
            <a:pPr marL="0" indent="0">
              <a:lnSpc>
                <a:spcPct val="150000"/>
              </a:lnSpc>
              <a:buNone/>
            </a:pPr>
            <a:r>
              <a:rPr sz="1600" dirty="0">
                <a:ea typeface="宋体" panose="02010600030101010101" pitchFamily="2" charset="-122"/>
                <a:sym typeface="+mn-ea"/>
              </a:rPr>
              <a:t>没有患贝叶死的概率P(B2)=99.99%</a:t>
            </a:r>
            <a:endParaRPr sz="1600" dirty="0">
              <a:ea typeface="宋体" panose="02010600030101010101" pitchFamily="2" charset="-122"/>
              <a:sym typeface="+mn-ea"/>
            </a:endParaRPr>
          </a:p>
          <a:p>
            <a:pPr marL="0" indent="0">
              <a:lnSpc>
                <a:spcPct val="150000"/>
              </a:lnSpc>
              <a:buNone/>
            </a:pPr>
            <a:r>
              <a:rPr sz="1600" dirty="0">
                <a:ea typeface="宋体" panose="02010600030101010101" pitchFamily="2" charset="-122"/>
                <a:sym typeface="+mn-ea"/>
              </a:rPr>
              <a:t>那么我们检测出来为阳性，而且是贝叶死的概率P(B1，A）=P(B1)*P(A|B1)=0.01%*99.9%=0.00999% </a:t>
            </a:r>
            <a:r>
              <a:rPr lang="en-US" sz="1600" dirty="0">
                <a:ea typeface="宋体" panose="02010600030101010101" pitchFamily="2" charset="-122"/>
                <a:sym typeface="+mn-ea"/>
              </a:rPr>
              <a:t>≈0.01%</a:t>
            </a:r>
            <a:endParaRPr sz="1600" dirty="0">
              <a:ea typeface="宋体" panose="02010600030101010101" pitchFamily="2" charset="-122"/>
              <a:sym typeface="+mn-ea"/>
            </a:endParaRPr>
          </a:p>
          <a:p>
            <a:pPr marL="0" indent="0">
              <a:lnSpc>
                <a:spcPct val="150000"/>
              </a:lnSpc>
              <a:buNone/>
            </a:pPr>
            <a:r>
              <a:rPr sz="1600" dirty="0">
                <a:ea typeface="宋体" panose="02010600030101010101" pitchFamily="2" charset="-122"/>
                <a:sym typeface="+mn-ea"/>
              </a:rPr>
              <a:t>P(B1,A)代表的是联合概率，同样我们可以求得P(B2,A)=P(B2)*P(A|B2)=99.99%*0.1%=0.09999% </a:t>
            </a:r>
            <a:r>
              <a:rPr lang="en-US" sz="1600" dirty="0">
                <a:ea typeface="宋体" panose="02010600030101010101" pitchFamily="2" charset="-122"/>
                <a:sym typeface="+mn-ea"/>
              </a:rPr>
              <a:t>≈0.1%</a:t>
            </a:r>
            <a:endParaRPr sz="1600" dirty="0">
              <a:ea typeface="宋体" panose="02010600030101010101" pitchFamily="2" charset="-122"/>
              <a:sym typeface="+mn-ea"/>
            </a:endParaRPr>
          </a:p>
          <a:p>
            <a:pPr marL="0" indent="0">
              <a:lnSpc>
                <a:spcPct val="150000"/>
              </a:lnSpc>
              <a:buNone/>
            </a:pPr>
            <a:endParaRPr sz="1600" dirty="0">
              <a:ea typeface="宋体" panose="02010600030101010101" pitchFamily="2" charset="-122"/>
              <a:sym typeface="+mn-ea"/>
            </a:endParaRPr>
          </a:p>
        </p:txBody>
      </p:sp>
    </p:spTree>
  </p:cSld>
  <p:clrMapOvr>
    <a:masterClrMapping/>
  </p:clrMapOvr>
  <p:transition spd="med"/>
</p:sld>
</file>

<file path=ppt/tags/tag1.xml><?xml version="1.0" encoding="utf-8"?>
<p:tagLst xmlns:p="http://schemas.openxmlformats.org/presentationml/2006/main">
  <p:tag name="KSO_WM_SLIDE_MODEL_TYPE" val="dynamicNum"/>
</p:tagLst>
</file>

<file path=ppt/tags/tag10.xml><?xml version="1.0" encoding="utf-8"?>
<p:tagLst xmlns:p="http://schemas.openxmlformats.org/presentationml/2006/main">
  <p:tag name="KSO_WM_SLIDE_MODEL_TYPE" val="dynamicNum"/>
</p:tagLst>
</file>

<file path=ppt/tags/tag11.xml><?xml version="1.0" encoding="utf-8"?>
<p:tagLst xmlns:p="http://schemas.openxmlformats.org/presentationml/2006/main">
  <p:tag name="KSO_WM_SLIDE_MODEL_TYPE" val="dynamicNum"/>
</p:tagLst>
</file>

<file path=ppt/tags/tag12.xml><?xml version="1.0" encoding="utf-8"?>
<p:tagLst xmlns:p="http://schemas.openxmlformats.org/presentationml/2006/main">
  <p:tag name="KSO_WM_SLIDE_MODEL_TYPE" val="dynamicNum"/>
</p:tagLst>
</file>

<file path=ppt/tags/tag13.xml><?xml version="1.0" encoding="utf-8"?>
<p:tagLst xmlns:p="http://schemas.openxmlformats.org/presentationml/2006/main">
  <p:tag name="REFSHAPE" val="644268468"/>
  <p:tag name="KSO_WM_UNIT_PLACING_PICTURE_USER_VIEWPORT" val="{&quot;height&quot;:4005,&quot;width&quot;:3915}"/>
</p:tagLst>
</file>

<file path=ppt/tags/tag14.xml><?xml version="1.0" encoding="utf-8"?>
<p:tagLst xmlns:p="http://schemas.openxmlformats.org/presentationml/2006/main">
  <p:tag name="KSO_WM_SLIDE_MODEL_TYPE" val="dynamicNum"/>
</p:tagLst>
</file>

<file path=ppt/tags/tag15.xml><?xml version="1.0" encoding="utf-8"?>
<p:tagLst xmlns:p="http://schemas.openxmlformats.org/presentationml/2006/main">
  <p:tag name="KSO_WM_SLIDE_MODEL_TYPE" val="dynamicNum"/>
</p:tagLst>
</file>

<file path=ppt/tags/tag16.xml><?xml version="1.0" encoding="utf-8"?>
<p:tagLst xmlns:p="http://schemas.openxmlformats.org/presentationml/2006/main">
  <p:tag name="KSO_WM_SLIDE_MODEL_TYPE" val="dynamicNum"/>
</p:tagLst>
</file>

<file path=ppt/tags/tag17.xml><?xml version="1.0" encoding="utf-8"?>
<p:tagLst xmlns:p="http://schemas.openxmlformats.org/presentationml/2006/main">
  <p:tag name="KSO_WM_UNIT_TABLE_BEAUTIFY" val="smartTable{3cbeaeae-a948-4e8d-8737-8590ec913cbb}"/>
</p:tagLst>
</file>

<file path=ppt/tags/tag18.xml><?xml version="1.0" encoding="utf-8"?>
<p:tagLst xmlns:p="http://schemas.openxmlformats.org/presentationml/2006/main">
  <p:tag name="KSO_WM_UNIT_TABLE_BEAUTIFY" val="smartTable{3cbeaeae-a948-4e8d-8737-8590ec913cbb}"/>
</p:tagLst>
</file>

<file path=ppt/tags/tag19.xml><?xml version="1.0" encoding="utf-8"?>
<p:tagLst xmlns:p="http://schemas.openxmlformats.org/presentationml/2006/main">
  <p:tag name="KSO_WM_UNIT_TABLE_BEAUTIFY" val="smartTable{3cbeaeae-a948-4e8d-8737-8590ec913cbb}"/>
</p:tagLst>
</file>

<file path=ppt/tags/tag2.xml><?xml version="1.0" encoding="utf-8"?>
<p:tagLst xmlns:p="http://schemas.openxmlformats.org/presentationml/2006/main">
  <p:tag name="KSO_WM_UNIT_TABLE_BEAUTIFY" val="smartTable{a565253c-33af-424c-867c-b4dd7a384e17}"/>
</p:tagLst>
</file>

<file path=ppt/tags/tag20.xml><?xml version="1.0" encoding="utf-8"?>
<p:tagLst xmlns:p="http://schemas.openxmlformats.org/presentationml/2006/main">
  <p:tag name="KSO_WM_SLIDE_MODEL_TYPE" val="dynamicNum"/>
</p:tagLst>
</file>

<file path=ppt/tags/tag21.xml><?xml version="1.0" encoding="utf-8"?>
<p:tagLst xmlns:p="http://schemas.openxmlformats.org/presentationml/2006/main">
  <p:tag name="KSO_WM_UNIT_TABLE_BEAUTIFY" val="smartTable{42ace902-ee33-438e-8338-3a468157cb98}"/>
</p:tagLst>
</file>

<file path=ppt/tags/tag22.xml><?xml version="1.0" encoding="utf-8"?>
<p:tagLst xmlns:p="http://schemas.openxmlformats.org/presentationml/2006/main">
  <p:tag name="KSO_WM_SLIDE_MODEL_TYPE" val="dynamicNum"/>
</p:tagLst>
</file>

<file path=ppt/tags/tag23.xml><?xml version="1.0" encoding="utf-8"?>
<p:tagLst xmlns:p="http://schemas.openxmlformats.org/presentationml/2006/main">
  <p:tag name="KSO_WM_SLIDE_MODEL_TYPE" val="dynamicNum"/>
</p:tagLst>
</file>

<file path=ppt/tags/tag24.xml><?xml version="1.0" encoding="utf-8"?>
<p:tagLst xmlns:p="http://schemas.openxmlformats.org/presentationml/2006/main">
  <p:tag name="KSO_WM_UNIT_TABLE_BEAUTIFY" val="smartTable{138bafeb-cba0-475d-8e69-06d422e10257}"/>
</p:tagLst>
</file>

<file path=ppt/tags/tag25.xml><?xml version="1.0" encoding="utf-8"?>
<p:tagLst xmlns:p="http://schemas.openxmlformats.org/presentationml/2006/main">
  <p:tag name="KSO_WM_UNIT_TABLE_BEAUTIFY" val="smartTable{138bafeb-cba0-475d-8e69-06d422e10257}"/>
</p:tagLst>
</file>

<file path=ppt/tags/tag26.xml><?xml version="1.0" encoding="utf-8"?>
<p:tagLst xmlns:p="http://schemas.openxmlformats.org/presentationml/2006/main">
  <p:tag name="KSO_WM_SLIDE_MODEL_TYPE" val="dynamicNum"/>
</p:tagLst>
</file>

<file path=ppt/tags/tag27.xml><?xml version="1.0" encoding="utf-8"?>
<p:tagLst xmlns:p="http://schemas.openxmlformats.org/presentationml/2006/main">
  <p:tag name="KSO_WM_SLIDE_MODEL_TYPE" val="dynamicNum"/>
</p:tagLst>
</file>

<file path=ppt/tags/tag28.xml><?xml version="1.0" encoding="utf-8"?>
<p:tagLst xmlns:p="http://schemas.openxmlformats.org/presentationml/2006/main">
  <p:tag name="KSO_WM_UNIT_TABLE_BEAUTIFY" val="smartTable{d303b8a2-157d-4447-a392-f2b0b8025e61}"/>
</p:tagLst>
</file>

<file path=ppt/tags/tag29.xml><?xml version="1.0" encoding="utf-8"?>
<p:tagLst xmlns:p="http://schemas.openxmlformats.org/presentationml/2006/main">
  <p:tag name="KSO_WM_SLIDE_MODEL_TYPE" val="dynamicNum"/>
</p:tagLst>
</file>

<file path=ppt/tags/tag3.xml><?xml version="1.0" encoding="utf-8"?>
<p:tagLst xmlns:p="http://schemas.openxmlformats.org/presentationml/2006/main">
  <p:tag name="KSO_WM_UNIT_TABLE_BEAUTIFY" val="smartTable{425931bc-47ae-4868-9a55-3902df11fb24}"/>
</p:tagLst>
</file>

<file path=ppt/tags/tag30.xml><?xml version="1.0" encoding="utf-8"?>
<p:tagLst xmlns:p="http://schemas.openxmlformats.org/presentationml/2006/main">
  <p:tag name="KSO_WM_SLIDE_MODEL_TYPE" val="dynamicNum"/>
</p:tagLst>
</file>

<file path=ppt/tags/tag4.xml><?xml version="1.0" encoding="utf-8"?>
<p:tagLst xmlns:p="http://schemas.openxmlformats.org/presentationml/2006/main">
  <p:tag name="KSO_WM_UNIT_TABLE_BEAUTIFY" val="smartTable{2708add8-c8fe-4fdc-a69d-538ee5347de0}"/>
</p:tagLst>
</file>

<file path=ppt/tags/tag5.xml><?xml version="1.0" encoding="utf-8"?>
<p:tagLst xmlns:p="http://schemas.openxmlformats.org/presentationml/2006/main">
  <p:tag name="KSO_WM_UNIT_TABLE_BEAUTIFY" val="smartTable{3ef060b5-2b0d-4b36-ae0e-e857021c459e}"/>
</p:tagLst>
</file>

<file path=ppt/tags/tag6.xml><?xml version="1.0" encoding="utf-8"?>
<p:tagLst xmlns:p="http://schemas.openxmlformats.org/presentationml/2006/main">
  <p:tag name="KSO_WM_SLIDE_MODEL_TYPE" val="dynamicNum"/>
</p:tagLst>
</file>

<file path=ppt/tags/tag7.xml><?xml version="1.0" encoding="utf-8"?>
<p:tagLst xmlns:p="http://schemas.openxmlformats.org/presentationml/2006/main">
  <p:tag name="KSO_WM_SLIDE_MODEL_TYPE" val="dynamicNum"/>
</p:tagLst>
</file>

<file path=ppt/tags/tag8.xml><?xml version="1.0" encoding="utf-8"?>
<p:tagLst xmlns:p="http://schemas.openxmlformats.org/presentationml/2006/main">
  <p:tag name="KSO_WM_SLIDE_MODEL_TYPE" val="dynamicNum"/>
</p:tagLst>
</file>

<file path=ppt/tags/tag9.xml><?xml version="1.0" encoding="utf-8"?>
<p:tagLst xmlns:p="http://schemas.openxmlformats.org/presentationml/2006/main">
  <p:tag name="KSO_WM_SLIDE_MODEL_TYPE" val="dynamicNum"/>
</p:tagLst>
</file>

<file path=ppt/theme/theme1.xml><?xml version="1.0" encoding="utf-8"?>
<a:theme xmlns:a="http://schemas.openxmlformats.org/drawingml/2006/main" name="Office 主题​​">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Calibri" panose="020F05020202040302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Calibri" panose="020F05020202040302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Calibri" panose="020F05020202040302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Calibri" panose="020F05020202040302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主题​​</Template>
  <TotalTime>0</TotalTime>
  <Words>20133</Words>
  <Application>WPS 演示</Application>
  <PresentationFormat>宽屏</PresentationFormat>
  <Paragraphs>1896</Paragraphs>
  <Slides>71</Slides>
  <Notes>19</Notes>
  <HiddenSlides>0</HiddenSlides>
  <MMClips>0</MMClips>
  <ScaleCrop>false</ScaleCrop>
  <HeadingPairs>
    <vt:vector size="8" baseType="variant">
      <vt:variant>
        <vt:lpstr>已用的字体</vt:lpstr>
      </vt:variant>
      <vt:variant>
        <vt:i4>12</vt:i4>
      </vt:variant>
      <vt:variant>
        <vt:lpstr>主题</vt:lpstr>
      </vt:variant>
      <vt:variant>
        <vt:i4>1</vt:i4>
      </vt:variant>
      <vt:variant>
        <vt:lpstr>嵌入 OLE 服务器</vt:lpstr>
      </vt:variant>
      <vt:variant>
        <vt:i4>18</vt:i4>
      </vt:variant>
      <vt:variant>
        <vt:lpstr>幻灯片标题</vt:lpstr>
      </vt:variant>
      <vt:variant>
        <vt:i4>71</vt:i4>
      </vt:variant>
    </vt:vector>
  </HeadingPairs>
  <TitlesOfParts>
    <vt:vector size="102" baseType="lpstr">
      <vt:lpstr>Arial</vt:lpstr>
      <vt:lpstr>宋体</vt:lpstr>
      <vt:lpstr>Wingdings</vt:lpstr>
      <vt:lpstr>Calibri</vt:lpstr>
      <vt:lpstr>Calibri Light</vt:lpstr>
      <vt:lpstr>Arial</vt:lpstr>
      <vt:lpstr>Calibri</vt:lpstr>
      <vt:lpstr>Calibri Light</vt:lpstr>
      <vt:lpstr>Times New Roman</vt:lpstr>
      <vt:lpstr>微软雅黑</vt:lpstr>
      <vt:lpstr>Arial Unicode MS</vt:lpstr>
      <vt:lpstr>PingFang SC</vt:lpstr>
      <vt:lpstr>Office 主题​​</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常用机器学习模型 Lesson-3</vt:lpstr>
      <vt:lpstr>学习方法</vt:lpstr>
      <vt:lpstr>&gt;&gt;   今天的学习目标</vt:lpstr>
      <vt:lpstr>1/2 常用机器学习模型</vt:lpstr>
      <vt:lpstr>机器学习的模型</vt:lpstr>
      <vt:lpstr>机器学习算法工具包</vt:lpstr>
      <vt:lpstr>贝叶斯原理</vt:lpstr>
      <vt:lpstr>贝叶斯原理</vt:lpstr>
      <vt:lpstr>贝叶斯原理</vt:lpstr>
      <vt:lpstr>贝叶斯原理</vt:lpstr>
      <vt:lpstr>朴素贝叶斯</vt:lpstr>
      <vt:lpstr>朴素贝叶斯</vt:lpstr>
      <vt:lpstr>朴素贝叶斯分类器</vt:lpstr>
      <vt:lpstr>朴素贝叶斯分类器</vt:lpstr>
      <vt:lpstr>朴素贝叶斯分类器</vt:lpstr>
      <vt:lpstr>朴素贝叶斯分类器</vt:lpstr>
      <vt:lpstr>朴素贝叶斯分类器</vt:lpstr>
      <vt:lpstr>朴素贝叶斯分类器</vt:lpstr>
      <vt:lpstr>决策树与随机森林</vt:lpstr>
      <vt:lpstr>决策树与随机森林</vt:lpstr>
      <vt:lpstr>决策树与随机森林</vt:lpstr>
      <vt:lpstr>决策树与随机森林</vt:lpstr>
      <vt:lpstr>决策树与随机森林</vt:lpstr>
      <vt:lpstr>SVM工具</vt:lpstr>
      <vt:lpstr>SVM工具</vt:lpstr>
      <vt:lpstr>SVM工具</vt:lpstr>
      <vt:lpstr>主动学习</vt:lpstr>
      <vt:lpstr>主动学习</vt:lpstr>
      <vt:lpstr>半监督学习</vt:lpstr>
      <vt:lpstr>半监督学习（标签传播）</vt:lpstr>
      <vt:lpstr>半监督学习（标签传播）</vt:lpstr>
      <vt:lpstr>半监督学习（标签传播）</vt:lpstr>
      <vt:lpstr>半监督学习（标签传播）</vt:lpstr>
      <vt:lpstr>半监督学习（标签传播）</vt:lpstr>
      <vt:lpstr>表征学习</vt:lpstr>
      <vt:lpstr>表征学习</vt:lpstr>
      <vt:lpstr>Summary</vt:lpstr>
      <vt:lpstr>2/2  无监督学习</vt:lpstr>
      <vt:lpstr>聚类分析</vt:lpstr>
      <vt:lpstr>Project B：给商场的顾客进行聚类（打标签）</vt:lpstr>
      <vt:lpstr>K-Means工作原理</vt:lpstr>
      <vt:lpstr>距离的定义</vt:lpstr>
      <vt:lpstr>K-Means原理及工具</vt:lpstr>
      <vt:lpstr>Project B：给商场的顾客进行聚类（打标签）</vt:lpstr>
      <vt:lpstr>Project B：给商场的顾客进行聚类（打标签）</vt:lpstr>
      <vt:lpstr>层次聚类</vt:lpstr>
      <vt:lpstr>层次聚类</vt:lpstr>
      <vt:lpstr>层次聚类</vt:lpstr>
      <vt:lpstr>层次聚类</vt:lpstr>
      <vt:lpstr>Project C: 文本抄袭自动检测分析</vt:lpstr>
      <vt:lpstr>Project C: 文本抄袭自动检测分析</vt:lpstr>
      <vt:lpstr>Project C: 文本抄袭自动检测分析</vt:lpstr>
      <vt:lpstr>Project C: 文本抄袭自动检测分析</vt:lpstr>
      <vt:lpstr>Project C: 文本抄袭自动检测分析</vt:lpstr>
      <vt:lpstr>Project C: 文本抄袭自动检测分析</vt:lpstr>
      <vt:lpstr>Project C: 文本抄袭自动检测分析</vt:lpstr>
      <vt:lpstr>Summary</vt:lpstr>
      <vt:lpstr>Summary</vt:lpstr>
      <vt:lpstr>Thinking&amp;Action</vt:lpstr>
      <vt:lpstr>Thinking&amp;Action</vt:lpstr>
      <vt:lpstr>Summary</vt:lpstr>
      <vt:lpstr>Summary</vt:lpstr>
      <vt:lpstr>Summary</vt:lpstr>
      <vt:lpstr>Summary</vt:lpstr>
      <vt:lpstr>Summary</vt:lpstr>
      <vt:lpstr>Summary</vt:lpstr>
      <vt:lpstr>Summary</vt:lpstr>
      <vt:lpstr>Summary</vt:lpstr>
      <vt:lpstr>Thank You Using data to solve problems</vt:lpstr>
      <vt:lpstr> Project Updating</vt:lpstr>
      <vt:lpstr>工作中的应用</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机器学习与推荐系统OverView  Lesson-01</dc:title>
  <dc:creator>Microsoft Office User</dc:creator>
  <cp:lastModifiedBy>cy</cp:lastModifiedBy>
  <cp:revision>2473</cp:revision>
  <dcterms:created xsi:type="dcterms:W3CDTF">2019-08-30T07:48:00Z</dcterms:created>
  <dcterms:modified xsi:type="dcterms:W3CDTF">2020-08-30T05:18:48Z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2052-11.1.0.9912</vt:lpwstr>
  </property>
</Properties>
</file>